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inzel Black"/>
      <p:bold r:id="rId21"/>
    </p:embeddedFont>
    <p:embeddedFont>
      <p:font typeface="Cinzel"/>
      <p:regular r:id="rId22"/>
      <p:bold r:id="rId23"/>
    </p:embeddedFont>
    <p:embeddedFont>
      <p:font typeface="Cormoran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inzel-regular.fntdata"/><Relationship Id="rId21" Type="http://schemas.openxmlformats.org/officeDocument/2006/relationships/font" Target="fonts/CinzelBlack-bold.fntdata"/><Relationship Id="rId24" Type="http://schemas.openxmlformats.org/officeDocument/2006/relationships/font" Target="fonts/Cormorant-regular.fntdata"/><Relationship Id="rId23" Type="http://schemas.openxmlformats.org/officeDocument/2006/relationships/font" Target="fonts/Cinzel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morant-italic.fntdata"/><Relationship Id="rId25" Type="http://schemas.openxmlformats.org/officeDocument/2006/relationships/font" Target="fonts/Cormorant-bold.fntdata"/><Relationship Id="rId27" Type="http://schemas.openxmlformats.org/officeDocument/2006/relationships/font" Target="fonts/Cormoran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5cad47469_2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a5cad47469_2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64656900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a64656900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7136b34e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a7136b34e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5cad46e7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5cad46e7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5cad46e7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5cad46e7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5cad47469_2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a5cad47469_2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5cad46e7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5cad46e7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5cad47469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a5cad47469_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a5cad47469_2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646569003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a646569003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646569003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a646569003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5cad46e7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5cad46e7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63e17aa27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a63e17aa27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5cad46e7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5cad46e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63e17aa2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63e17aa2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F7D2D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815160" y="447161"/>
            <a:ext cx="65865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1F140F"/>
              </a:buClr>
              <a:buSzPts val="2700"/>
              <a:buFont typeface="Cinzel"/>
              <a:buNone/>
              <a:defRPr b="1" i="0" sz="2700" u="none" cap="none" strike="noStrike">
                <a:solidFill>
                  <a:srgbClr val="1F140F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7743825" y="4757738"/>
            <a:ext cx="12003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hyperlink" Target="https://showcase-2024-pm.netlify.app/consessionstands/" TargetMode="External"/><Relationship Id="rId10" Type="http://schemas.openxmlformats.org/officeDocument/2006/relationships/image" Target="../media/image8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8.gif"/><Relationship Id="rId9" Type="http://schemas.openxmlformats.org/officeDocument/2006/relationships/image" Target="../media/image4.png"/><Relationship Id="rId5" Type="http://schemas.openxmlformats.org/officeDocument/2006/relationships/image" Target="../media/image47.gif"/><Relationship Id="rId6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hyperlink" Target="https://showcase-2024-pm.netlify.app/consessionstand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jpg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Relationship Id="rId8" Type="http://schemas.openxmlformats.org/officeDocument/2006/relationships/hyperlink" Target="https://showcase-2024-pm.netlify.app/consessionstand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0.jpg"/><Relationship Id="rId5" Type="http://schemas.openxmlformats.org/officeDocument/2006/relationships/hyperlink" Target="https://showcase-2024-pm.netlify.app/consessionstands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62.png"/><Relationship Id="rId8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0.jpg"/><Relationship Id="rId5" Type="http://schemas.openxmlformats.org/officeDocument/2006/relationships/image" Target="../media/image31.jpg"/><Relationship Id="rId6" Type="http://schemas.openxmlformats.org/officeDocument/2006/relationships/image" Target="../media/image2.png"/><Relationship Id="rId7" Type="http://schemas.openxmlformats.org/officeDocument/2006/relationships/hyperlink" Target="https://showcase-2024-pm.netlify.app/consessionstands/" TargetMode="External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hyperlink" Target="https://showcase-2024-pm.netlify.app/consessionstands/" TargetMode="External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9.jp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39.jpg"/><Relationship Id="rId7" Type="http://schemas.openxmlformats.org/officeDocument/2006/relationships/image" Target="../media/image17.png"/><Relationship Id="rId8" Type="http://schemas.openxmlformats.org/officeDocument/2006/relationships/hyperlink" Target="https://showcase-2024-pm.netlify.app/consessionstand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8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hyperlink" Target="https://showcase-2024-pm.netlify.app/consessionstands/" TargetMode="External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showcase-2024-pm.netlify.app/consessionstands/" TargetMode="External"/><Relationship Id="rId9" Type="http://schemas.openxmlformats.org/officeDocument/2006/relationships/hyperlink" Target="https://showcase-2024-pm.netlify.app/consessionstands/stands/gift-shop" TargetMode="External"/><Relationship Id="rId15" Type="http://schemas.openxmlformats.org/officeDocument/2006/relationships/image" Target="../media/image30.png"/><Relationship Id="rId14" Type="http://schemas.openxmlformats.org/officeDocument/2006/relationships/image" Target="../media/image37.png"/><Relationship Id="rId17" Type="http://schemas.openxmlformats.org/officeDocument/2006/relationships/image" Target="../media/image28.png"/><Relationship Id="rId16" Type="http://schemas.openxmlformats.org/officeDocument/2006/relationships/image" Target="../media/image52.jpg"/><Relationship Id="rId5" Type="http://schemas.openxmlformats.org/officeDocument/2006/relationships/hyperlink" Target="https://showcase-2024-pm.netlify.app/consessionstands/map/map" TargetMode="External"/><Relationship Id="rId19" Type="http://schemas.openxmlformats.org/officeDocument/2006/relationships/image" Target="../media/image36.png"/><Relationship Id="rId6" Type="http://schemas.openxmlformats.org/officeDocument/2006/relationships/hyperlink" Target="https://showcase-2024-pm.netlify.app/consessionstands/stands/food" TargetMode="External"/><Relationship Id="rId18" Type="http://schemas.openxmlformats.org/officeDocument/2006/relationships/image" Target="../media/image32.png"/><Relationship Id="rId7" Type="http://schemas.openxmlformats.org/officeDocument/2006/relationships/hyperlink" Target="https://showcase-2024-pm.netlify.app/consessionstands/stands/dessert" TargetMode="External"/><Relationship Id="rId8" Type="http://schemas.openxmlformats.org/officeDocument/2006/relationships/hyperlink" Target="https://showcase-2024-pm.netlify.app/consessionstands/stands/drin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199" r="229" t="0"/>
          <a:stretch/>
        </p:blipFill>
        <p:spPr>
          <a:xfrm>
            <a:off x="-5275" y="530300"/>
            <a:ext cx="9153145" cy="46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064" y="830253"/>
            <a:ext cx="3544389" cy="731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150" y="3000700"/>
            <a:ext cx="9153145" cy="21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3294196" y="2603261"/>
            <a:ext cx="1814830" cy="668774"/>
          </a:xfrm>
          <a:custGeom>
            <a:rect b="b" l="l" r="r" t="t"/>
            <a:pathLst>
              <a:path extrusionOk="0" h="21596" w="21557">
                <a:moveTo>
                  <a:pt x="21323" y="8072"/>
                </a:moveTo>
                <a:cubicBezTo>
                  <a:pt x="21362" y="7984"/>
                  <a:pt x="21407" y="7932"/>
                  <a:pt x="21459" y="7809"/>
                </a:cubicBezTo>
                <a:cubicBezTo>
                  <a:pt x="21491" y="7722"/>
                  <a:pt x="21568" y="7599"/>
                  <a:pt x="21555" y="7459"/>
                </a:cubicBezTo>
                <a:cubicBezTo>
                  <a:pt x="21549" y="7371"/>
                  <a:pt x="21510" y="7354"/>
                  <a:pt x="21491" y="7284"/>
                </a:cubicBezTo>
                <a:cubicBezTo>
                  <a:pt x="21233" y="7529"/>
                  <a:pt x="20924" y="7511"/>
                  <a:pt x="20724" y="7897"/>
                </a:cubicBezTo>
                <a:cubicBezTo>
                  <a:pt x="20673" y="8002"/>
                  <a:pt x="20640" y="8142"/>
                  <a:pt x="20589" y="8247"/>
                </a:cubicBezTo>
                <a:cubicBezTo>
                  <a:pt x="20441" y="8037"/>
                  <a:pt x="20202" y="8054"/>
                  <a:pt x="20105" y="7722"/>
                </a:cubicBezTo>
                <a:cubicBezTo>
                  <a:pt x="20060" y="7564"/>
                  <a:pt x="20067" y="7336"/>
                  <a:pt x="20060" y="7038"/>
                </a:cubicBezTo>
                <a:cubicBezTo>
                  <a:pt x="20170" y="6811"/>
                  <a:pt x="20234" y="6583"/>
                  <a:pt x="20370" y="6425"/>
                </a:cubicBezTo>
                <a:cubicBezTo>
                  <a:pt x="20486" y="6285"/>
                  <a:pt x="20653" y="6127"/>
                  <a:pt x="20801" y="6075"/>
                </a:cubicBezTo>
                <a:cubicBezTo>
                  <a:pt x="21066" y="5970"/>
                  <a:pt x="21343" y="5935"/>
                  <a:pt x="21433" y="5409"/>
                </a:cubicBezTo>
                <a:cubicBezTo>
                  <a:pt x="21420" y="5304"/>
                  <a:pt x="21439" y="5216"/>
                  <a:pt x="21414" y="5146"/>
                </a:cubicBezTo>
                <a:cubicBezTo>
                  <a:pt x="21336" y="5094"/>
                  <a:pt x="21246" y="5181"/>
                  <a:pt x="21162" y="5216"/>
                </a:cubicBezTo>
                <a:cubicBezTo>
                  <a:pt x="20892" y="5339"/>
                  <a:pt x="20537" y="5146"/>
                  <a:pt x="20254" y="5269"/>
                </a:cubicBezTo>
                <a:cubicBezTo>
                  <a:pt x="20421" y="5199"/>
                  <a:pt x="20608" y="5129"/>
                  <a:pt x="20756" y="5041"/>
                </a:cubicBezTo>
                <a:cubicBezTo>
                  <a:pt x="20814" y="5006"/>
                  <a:pt x="20866" y="5006"/>
                  <a:pt x="20911" y="4954"/>
                </a:cubicBezTo>
                <a:cubicBezTo>
                  <a:pt x="21008" y="4866"/>
                  <a:pt x="21078" y="4708"/>
                  <a:pt x="21156" y="4638"/>
                </a:cubicBezTo>
                <a:cubicBezTo>
                  <a:pt x="21194" y="4603"/>
                  <a:pt x="21246" y="4621"/>
                  <a:pt x="21265" y="4533"/>
                </a:cubicBezTo>
                <a:cubicBezTo>
                  <a:pt x="21278" y="4481"/>
                  <a:pt x="21259" y="4376"/>
                  <a:pt x="21285" y="4341"/>
                </a:cubicBezTo>
                <a:cubicBezTo>
                  <a:pt x="21175" y="4200"/>
                  <a:pt x="21085" y="4341"/>
                  <a:pt x="20988" y="4358"/>
                </a:cubicBezTo>
                <a:cubicBezTo>
                  <a:pt x="20853" y="4376"/>
                  <a:pt x="20718" y="4323"/>
                  <a:pt x="20582" y="4323"/>
                </a:cubicBezTo>
                <a:cubicBezTo>
                  <a:pt x="20441" y="4323"/>
                  <a:pt x="20299" y="4305"/>
                  <a:pt x="20163" y="4323"/>
                </a:cubicBezTo>
                <a:cubicBezTo>
                  <a:pt x="19893" y="4358"/>
                  <a:pt x="19654" y="4603"/>
                  <a:pt x="19455" y="4814"/>
                </a:cubicBezTo>
                <a:cubicBezTo>
                  <a:pt x="19287" y="4989"/>
                  <a:pt x="19139" y="5164"/>
                  <a:pt x="19016" y="5427"/>
                </a:cubicBezTo>
                <a:cubicBezTo>
                  <a:pt x="18978" y="5497"/>
                  <a:pt x="18933" y="5672"/>
                  <a:pt x="18900" y="5707"/>
                </a:cubicBezTo>
                <a:cubicBezTo>
                  <a:pt x="18830" y="5777"/>
                  <a:pt x="18784" y="5689"/>
                  <a:pt x="18726" y="5637"/>
                </a:cubicBezTo>
                <a:cubicBezTo>
                  <a:pt x="18623" y="5567"/>
                  <a:pt x="18520" y="5514"/>
                  <a:pt x="18436" y="5409"/>
                </a:cubicBezTo>
                <a:cubicBezTo>
                  <a:pt x="18327" y="5287"/>
                  <a:pt x="18172" y="5181"/>
                  <a:pt x="18089" y="5006"/>
                </a:cubicBezTo>
                <a:cubicBezTo>
                  <a:pt x="17979" y="4796"/>
                  <a:pt x="17882" y="4446"/>
                  <a:pt x="17811" y="4078"/>
                </a:cubicBezTo>
                <a:cubicBezTo>
                  <a:pt x="17741" y="3710"/>
                  <a:pt x="17689" y="3272"/>
                  <a:pt x="17618" y="2922"/>
                </a:cubicBezTo>
                <a:cubicBezTo>
                  <a:pt x="17599" y="2834"/>
                  <a:pt x="17567" y="2764"/>
                  <a:pt x="17554" y="2676"/>
                </a:cubicBezTo>
                <a:cubicBezTo>
                  <a:pt x="17521" y="2519"/>
                  <a:pt x="17483" y="2133"/>
                  <a:pt x="17386" y="2186"/>
                </a:cubicBezTo>
                <a:cubicBezTo>
                  <a:pt x="17335" y="2203"/>
                  <a:pt x="17322" y="2396"/>
                  <a:pt x="17289" y="2501"/>
                </a:cubicBezTo>
                <a:cubicBezTo>
                  <a:pt x="17257" y="2291"/>
                  <a:pt x="17225" y="2081"/>
                  <a:pt x="17103" y="2133"/>
                </a:cubicBezTo>
                <a:cubicBezTo>
                  <a:pt x="17051" y="2203"/>
                  <a:pt x="17025" y="2361"/>
                  <a:pt x="16999" y="2484"/>
                </a:cubicBezTo>
                <a:cubicBezTo>
                  <a:pt x="16948" y="2484"/>
                  <a:pt x="16941" y="2501"/>
                  <a:pt x="16890" y="2501"/>
                </a:cubicBezTo>
                <a:cubicBezTo>
                  <a:pt x="16864" y="2361"/>
                  <a:pt x="16845" y="2203"/>
                  <a:pt x="16806" y="2081"/>
                </a:cubicBezTo>
                <a:cubicBezTo>
                  <a:pt x="16722" y="2081"/>
                  <a:pt x="16658" y="2343"/>
                  <a:pt x="16606" y="2449"/>
                </a:cubicBezTo>
                <a:cubicBezTo>
                  <a:pt x="16581" y="2326"/>
                  <a:pt x="16574" y="2133"/>
                  <a:pt x="16516" y="2098"/>
                </a:cubicBezTo>
                <a:cubicBezTo>
                  <a:pt x="16439" y="2046"/>
                  <a:pt x="16420" y="2186"/>
                  <a:pt x="16374" y="2308"/>
                </a:cubicBezTo>
                <a:cubicBezTo>
                  <a:pt x="16316" y="2308"/>
                  <a:pt x="16278" y="2203"/>
                  <a:pt x="16233" y="2256"/>
                </a:cubicBezTo>
                <a:cubicBezTo>
                  <a:pt x="16175" y="2326"/>
                  <a:pt x="16207" y="2589"/>
                  <a:pt x="16194" y="2816"/>
                </a:cubicBezTo>
                <a:cubicBezTo>
                  <a:pt x="16149" y="2764"/>
                  <a:pt x="16091" y="2641"/>
                  <a:pt x="16033" y="2676"/>
                </a:cubicBezTo>
                <a:cubicBezTo>
                  <a:pt x="15949" y="2729"/>
                  <a:pt x="15968" y="3132"/>
                  <a:pt x="15962" y="3342"/>
                </a:cubicBezTo>
                <a:cubicBezTo>
                  <a:pt x="15910" y="3342"/>
                  <a:pt x="15865" y="3360"/>
                  <a:pt x="15827" y="3395"/>
                </a:cubicBezTo>
                <a:cubicBezTo>
                  <a:pt x="15794" y="3482"/>
                  <a:pt x="15794" y="3657"/>
                  <a:pt x="15782" y="3797"/>
                </a:cubicBezTo>
                <a:cubicBezTo>
                  <a:pt x="15472" y="3500"/>
                  <a:pt x="15169" y="3254"/>
                  <a:pt x="14892" y="2851"/>
                </a:cubicBezTo>
                <a:cubicBezTo>
                  <a:pt x="14622" y="2466"/>
                  <a:pt x="14351" y="2081"/>
                  <a:pt x="14074" y="1713"/>
                </a:cubicBezTo>
                <a:cubicBezTo>
                  <a:pt x="14003" y="1625"/>
                  <a:pt x="13926" y="1555"/>
                  <a:pt x="13855" y="1450"/>
                </a:cubicBezTo>
                <a:cubicBezTo>
                  <a:pt x="13790" y="1362"/>
                  <a:pt x="13726" y="1222"/>
                  <a:pt x="13662" y="1135"/>
                </a:cubicBezTo>
                <a:cubicBezTo>
                  <a:pt x="13526" y="942"/>
                  <a:pt x="13365" y="802"/>
                  <a:pt x="13217" y="662"/>
                </a:cubicBezTo>
                <a:cubicBezTo>
                  <a:pt x="12914" y="364"/>
                  <a:pt x="12585" y="84"/>
                  <a:pt x="12218" y="14"/>
                </a:cubicBezTo>
                <a:cubicBezTo>
                  <a:pt x="12167" y="-4"/>
                  <a:pt x="12109" y="-4"/>
                  <a:pt x="12057" y="14"/>
                </a:cubicBezTo>
                <a:cubicBezTo>
                  <a:pt x="11806" y="66"/>
                  <a:pt x="11541" y="154"/>
                  <a:pt x="11297" y="206"/>
                </a:cubicBezTo>
                <a:cubicBezTo>
                  <a:pt x="11136" y="241"/>
                  <a:pt x="10968" y="399"/>
                  <a:pt x="10813" y="487"/>
                </a:cubicBezTo>
                <a:cubicBezTo>
                  <a:pt x="10659" y="592"/>
                  <a:pt x="10504" y="749"/>
                  <a:pt x="10356" y="837"/>
                </a:cubicBezTo>
                <a:cubicBezTo>
                  <a:pt x="9873" y="1362"/>
                  <a:pt x="9467" y="2098"/>
                  <a:pt x="9067" y="2834"/>
                </a:cubicBezTo>
                <a:cubicBezTo>
                  <a:pt x="9009" y="2851"/>
                  <a:pt x="8977" y="2974"/>
                  <a:pt x="8925" y="3079"/>
                </a:cubicBezTo>
                <a:cubicBezTo>
                  <a:pt x="8539" y="3797"/>
                  <a:pt x="8184" y="4568"/>
                  <a:pt x="7843" y="5357"/>
                </a:cubicBezTo>
                <a:cubicBezTo>
                  <a:pt x="7714" y="5637"/>
                  <a:pt x="7559" y="5847"/>
                  <a:pt x="7411" y="6092"/>
                </a:cubicBezTo>
                <a:cubicBezTo>
                  <a:pt x="7121" y="6548"/>
                  <a:pt x="6825" y="7038"/>
                  <a:pt x="6535" y="7511"/>
                </a:cubicBezTo>
                <a:cubicBezTo>
                  <a:pt x="6251" y="7967"/>
                  <a:pt x="5877" y="8387"/>
                  <a:pt x="5478" y="8457"/>
                </a:cubicBezTo>
                <a:cubicBezTo>
                  <a:pt x="5291" y="8492"/>
                  <a:pt x="5085" y="8457"/>
                  <a:pt x="4878" y="8492"/>
                </a:cubicBezTo>
                <a:cubicBezTo>
                  <a:pt x="4692" y="8527"/>
                  <a:pt x="4550" y="8755"/>
                  <a:pt x="4337" y="8685"/>
                </a:cubicBezTo>
                <a:cubicBezTo>
                  <a:pt x="4253" y="8650"/>
                  <a:pt x="4163" y="8562"/>
                  <a:pt x="4073" y="8527"/>
                </a:cubicBezTo>
                <a:cubicBezTo>
                  <a:pt x="3976" y="8492"/>
                  <a:pt x="3873" y="8492"/>
                  <a:pt x="3777" y="8440"/>
                </a:cubicBezTo>
                <a:cubicBezTo>
                  <a:pt x="3583" y="8370"/>
                  <a:pt x="3409" y="8230"/>
                  <a:pt x="3235" y="8142"/>
                </a:cubicBezTo>
                <a:cubicBezTo>
                  <a:pt x="3139" y="8089"/>
                  <a:pt x="3042" y="8089"/>
                  <a:pt x="2952" y="8037"/>
                </a:cubicBezTo>
                <a:cubicBezTo>
                  <a:pt x="2868" y="7984"/>
                  <a:pt x="2784" y="7879"/>
                  <a:pt x="2707" y="7809"/>
                </a:cubicBezTo>
                <a:cubicBezTo>
                  <a:pt x="2623" y="7739"/>
                  <a:pt x="2539" y="7669"/>
                  <a:pt x="2456" y="7599"/>
                </a:cubicBezTo>
                <a:cubicBezTo>
                  <a:pt x="2372" y="7529"/>
                  <a:pt x="2288" y="7406"/>
                  <a:pt x="2211" y="7371"/>
                </a:cubicBezTo>
                <a:cubicBezTo>
                  <a:pt x="2101" y="7336"/>
                  <a:pt x="1992" y="7459"/>
                  <a:pt x="1921" y="7459"/>
                </a:cubicBezTo>
                <a:cubicBezTo>
                  <a:pt x="1869" y="7476"/>
                  <a:pt x="1811" y="7441"/>
                  <a:pt x="1760" y="7441"/>
                </a:cubicBezTo>
                <a:cubicBezTo>
                  <a:pt x="1573" y="7459"/>
                  <a:pt x="1399" y="7441"/>
                  <a:pt x="1231" y="7511"/>
                </a:cubicBezTo>
                <a:cubicBezTo>
                  <a:pt x="1077" y="7581"/>
                  <a:pt x="928" y="7651"/>
                  <a:pt x="793" y="7809"/>
                </a:cubicBezTo>
                <a:cubicBezTo>
                  <a:pt x="535" y="8124"/>
                  <a:pt x="323" y="8492"/>
                  <a:pt x="91" y="8913"/>
                </a:cubicBezTo>
                <a:cubicBezTo>
                  <a:pt x="65" y="9088"/>
                  <a:pt x="-6" y="9211"/>
                  <a:pt x="0" y="9438"/>
                </a:cubicBezTo>
                <a:cubicBezTo>
                  <a:pt x="84" y="9508"/>
                  <a:pt x="174" y="9421"/>
                  <a:pt x="258" y="9386"/>
                </a:cubicBezTo>
                <a:cubicBezTo>
                  <a:pt x="355" y="9351"/>
                  <a:pt x="452" y="9298"/>
                  <a:pt x="542" y="9298"/>
                </a:cubicBezTo>
                <a:cubicBezTo>
                  <a:pt x="626" y="9298"/>
                  <a:pt x="722" y="9351"/>
                  <a:pt x="812" y="9386"/>
                </a:cubicBezTo>
                <a:cubicBezTo>
                  <a:pt x="903" y="9421"/>
                  <a:pt x="986" y="9456"/>
                  <a:pt x="1064" y="9526"/>
                </a:cubicBezTo>
                <a:cubicBezTo>
                  <a:pt x="1218" y="9666"/>
                  <a:pt x="1379" y="9806"/>
                  <a:pt x="1521" y="9929"/>
                </a:cubicBezTo>
                <a:cubicBezTo>
                  <a:pt x="1760" y="10139"/>
                  <a:pt x="1972" y="10349"/>
                  <a:pt x="2172" y="10612"/>
                </a:cubicBezTo>
                <a:cubicBezTo>
                  <a:pt x="2243" y="10700"/>
                  <a:pt x="2320" y="10752"/>
                  <a:pt x="2398" y="10840"/>
                </a:cubicBezTo>
                <a:cubicBezTo>
                  <a:pt x="2539" y="10997"/>
                  <a:pt x="2662" y="11295"/>
                  <a:pt x="2804" y="11453"/>
                </a:cubicBezTo>
                <a:cubicBezTo>
                  <a:pt x="2952" y="11628"/>
                  <a:pt x="3119" y="11751"/>
                  <a:pt x="3274" y="11908"/>
                </a:cubicBezTo>
                <a:cubicBezTo>
                  <a:pt x="3429" y="12066"/>
                  <a:pt x="3596" y="12171"/>
                  <a:pt x="3751" y="12329"/>
                </a:cubicBezTo>
                <a:cubicBezTo>
                  <a:pt x="3828" y="12399"/>
                  <a:pt x="3905" y="12487"/>
                  <a:pt x="3983" y="12557"/>
                </a:cubicBezTo>
                <a:cubicBezTo>
                  <a:pt x="4067" y="12627"/>
                  <a:pt x="4150" y="12697"/>
                  <a:pt x="4221" y="12784"/>
                </a:cubicBezTo>
                <a:cubicBezTo>
                  <a:pt x="4260" y="12819"/>
                  <a:pt x="4292" y="12907"/>
                  <a:pt x="4318" y="12942"/>
                </a:cubicBezTo>
                <a:cubicBezTo>
                  <a:pt x="4402" y="13030"/>
                  <a:pt x="4498" y="13065"/>
                  <a:pt x="4595" y="13152"/>
                </a:cubicBezTo>
                <a:cubicBezTo>
                  <a:pt x="4685" y="13222"/>
                  <a:pt x="4769" y="13345"/>
                  <a:pt x="4853" y="13415"/>
                </a:cubicBezTo>
                <a:cubicBezTo>
                  <a:pt x="5033" y="13590"/>
                  <a:pt x="5265" y="13660"/>
                  <a:pt x="5465" y="13695"/>
                </a:cubicBezTo>
                <a:cubicBezTo>
                  <a:pt x="5542" y="13713"/>
                  <a:pt x="5613" y="13695"/>
                  <a:pt x="5690" y="13713"/>
                </a:cubicBezTo>
                <a:cubicBezTo>
                  <a:pt x="5755" y="13730"/>
                  <a:pt x="5819" y="13783"/>
                  <a:pt x="5884" y="13818"/>
                </a:cubicBezTo>
                <a:cubicBezTo>
                  <a:pt x="6148" y="13958"/>
                  <a:pt x="6438" y="14011"/>
                  <a:pt x="6741" y="13941"/>
                </a:cubicBezTo>
                <a:cubicBezTo>
                  <a:pt x="6876" y="13905"/>
                  <a:pt x="7011" y="13818"/>
                  <a:pt x="7160" y="13818"/>
                </a:cubicBezTo>
                <a:cubicBezTo>
                  <a:pt x="7185" y="13818"/>
                  <a:pt x="7198" y="13835"/>
                  <a:pt x="7237" y="13853"/>
                </a:cubicBezTo>
                <a:cubicBezTo>
                  <a:pt x="7250" y="13818"/>
                  <a:pt x="7269" y="13783"/>
                  <a:pt x="7282" y="13765"/>
                </a:cubicBezTo>
                <a:cubicBezTo>
                  <a:pt x="7353" y="13713"/>
                  <a:pt x="7482" y="13730"/>
                  <a:pt x="7598" y="13678"/>
                </a:cubicBezTo>
                <a:cubicBezTo>
                  <a:pt x="7740" y="13625"/>
                  <a:pt x="7849" y="13608"/>
                  <a:pt x="7984" y="13573"/>
                </a:cubicBezTo>
                <a:cubicBezTo>
                  <a:pt x="8100" y="13538"/>
                  <a:pt x="8242" y="13362"/>
                  <a:pt x="8352" y="13432"/>
                </a:cubicBezTo>
                <a:cubicBezTo>
                  <a:pt x="8416" y="13468"/>
                  <a:pt x="8474" y="13678"/>
                  <a:pt x="8539" y="13818"/>
                </a:cubicBezTo>
                <a:cubicBezTo>
                  <a:pt x="8687" y="14133"/>
                  <a:pt x="8835" y="14378"/>
                  <a:pt x="9067" y="14431"/>
                </a:cubicBezTo>
                <a:cubicBezTo>
                  <a:pt x="9073" y="14571"/>
                  <a:pt x="9112" y="14764"/>
                  <a:pt x="9099" y="14974"/>
                </a:cubicBezTo>
                <a:cubicBezTo>
                  <a:pt x="9093" y="15062"/>
                  <a:pt x="9061" y="15114"/>
                  <a:pt x="9048" y="15202"/>
                </a:cubicBezTo>
                <a:cubicBezTo>
                  <a:pt x="9009" y="15447"/>
                  <a:pt x="9015" y="15710"/>
                  <a:pt x="9015" y="16008"/>
                </a:cubicBezTo>
                <a:cubicBezTo>
                  <a:pt x="9015" y="16428"/>
                  <a:pt x="8990" y="16849"/>
                  <a:pt x="9054" y="17199"/>
                </a:cubicBezTo>
                <a:cubicBezTo>
                  <a:pt x="9061" y="17251"/>
                  <a:pt x="9086" y="17234"/>
                  <a:pt x="9086" y="17287"/>
                </a:cubicBezTo>
                <a:cubicBezTo>
                  <a:pt x="9183" y="17847"/>
                  <a:pt x="9331" y="18250"/>
                  <a:pt x="9402" y="18881"/>
                </a:cubicBezTo>
                <a:cubicBezTo>
                  <a:pt x="9376" y="18933"/>
                  <a:pt x="9389" y="19126"/>
                  <a:pt x="9383" y="19266"/>
                </a:cubicBezTo>
                <a:cubicBezTo>
                  <a:pt x="9376" y="19354"/>
                  <a:pt x="9363" y="19389"/>
                  <a:pt x="9363" y="19441"/>
                </a:cubicBezTo>
                <a:cubicBezTo>
                  <a:pt x="9363" y="19581"/>
                  <a:pt x="9402" y="19827"/>
                  <a:pt x="9409" y="19967"/>
                </a:cubicBezTo>
                <a:cubicBezTo>
                  <a:pt x="9428" y="20352"/>
                  <a:pt x="9389" y="20773"/>
                  <a:pt x="9441" y="21000"/>
                </a:cubicBezTo>
                <a:cubicBezTo>
                  <a:pt x="9460" y="21088"/>
                  <a:pt x="9525" y="21123"/>
                  <a:pt x="9531" y="21228"/>
                </a:cubicBezTo>
                <a:cubicBezTo>
                  <a:pt x="9847" y="21105"/>
                  <a:pt x="10072" y="21508"/>
                  <a:pt x="10388" y="21491"/>
                </a:cubicBezTo>
                <a:cubicBezTo>
                  <a:pt x="10362" y="21543"/>
                  <a:pt x="10311" y="21526"/>
                  <a:pt x="10291" y="21596"/>
                </a:cubicBezTo>
                <a:cubicBezTo>
                  <a:pt x="10388" y="21438"/>
                  <a:pt x="10549" y="21578"/>
                  <a:pt x="10665" y="21526"/>
                </a:cubicBezTo>
                <a:cubicBezTo>
                  <a:pt x="10730" y="21508"/>
                  <a:pt x="10781" y="21386"/>
                  <a:pt x="10839" y="21351"/>
                </a:cubicBezTo>
                <a:cubicBezTo>
                  <a:pt x="10949" y="21298"/>
                  <a:pt x="11007" y="21473"/>
                  <a:pt x="11090" y="21508"/>
                </a:cubicBezTo>
                <a:cubicBezTo>
                  <a:pt x="11129" y="21421"/>
                  <a:pt x="11090" y="21228"/>
                  <a:pt x="11097" y="21141"/>
                </a:cubicBezTo>
                <a:cubicBezTo>
                  <a:pt x="11194" y="21035"/>
                  <a:pt x="11252" y="21246"/>
                  <a:pt x="11342" y="21193"/>
                </a:cubicBezTo>
                <a:cubicBezTo>
                  <a:pt x="11361" y="20895"/>
                  <a:pt x="11290" y="20650"/>
                  <a:pt x="11206" y="20510"/>
                </a:cubicBezTo>
                <a:cubicBezTo>
                  <a:pt x="11168" y="20440"/>
                  <a:pt x="11116" y="20440"/>
                  <a:pt x="11090" y="20352"/>
                </a:cubicBezTo>
                <a:cubicBezTo>
                  <a:pt x="11361" y="20562"/>
                  <a:pt x="11831" y="20562"/>
                  <a:pt x="12109" y="20370"/>
                </a:cubicBezTo>
                <a:cubicBezTo>
                  <a:pt x="12192" y="20422"/>
                  <a:pt x="12302" y="20405"/>
                  <a:pt x="12392" y="20422"/>
                </a:cubicBezTo>
                <a:cubicBezTo>
                  <a:pt x="12399" y="20335"/>
                  <a:pt x="12450" y="20387"/>
                  <a:pt x="12463" y="20300"/>
                </a:cubicBezTo>
                <a:cubicBezTo>
                  <a:pt x="12476" y="20195"/>
                  <a:pt x="12399" y="19932"/>
                  <a:pt x="12366" y="19862"/>
                </a:cubicBezTo>
                <a:cubicBezTo>
                  <a:pt x="12250" y="19616"/>
                  <a:pt x="12005" y="19424"/>
                  <a:pt x="11935" y="19073"/>
                </a:cubicBezTo>
                <a:cubicBezTo>
                  <a:pt x="11870" y="18776"/>
                  <a:pt x="11883" y="18373"/>
                  <a:pt x="11825" y="18110"/>
                </a:cubicBezTo>
                <a:cubicBezTo>
                  <a:pt x="11806" y="18022"/>
                  <a:pt x="11780" y="17970"/>
                  <a:pt x="11767" y="17900"/>
                </a:cubicBezTo>
                <a:cubicBezTo>
                  <a:pt x="11741" y="17777"/>
                  <a:pt x="11728" y="17637"/>
                  <a:pt x="11709" y="17462"/>
                </a:cubicBezTo>
                <a:cubicBezTo>
                  <a:pt x="11748" y="17024"/>
                  <a:pt x="11657" y="16673"/>
                  <a:pt x="11625" y="16323"/>
                </a:cubicBezTo>
                <a:cubicBezTo>
                  <a:pt x="11780" y="16603"/>
                  <a:pt x="11986" y="16621"/>
                  <a:pt x="12192" y="16743"/>
                </a:cubicBezTo>
                <a:cubicBezTo>
                  <a:pt x="12257" y="16778"/>
                  <a:pt x="12328" y="16849"/>
                  <a:pt x="12392" y="16866"/>
                </a:cubicBezTo>
                <a:cubicBezTo>
                  <a:pt x="12534" y="16901"/>
                  <a:pt x="12663" y="16936"/>
                  <a:pt x="12805" y="17041"/>
                </a:cubicBezTo>
                <a:cubicBezTo>
                  <a:pt x="13062" y="17234"/>
                  <a:pt x="13372" y="17251"/>
                  <a:pt x="13687" y="17216"/>
                </a:cubicBezTo>
                <a:cubicBezTo>
                  <a:pt x="13990" y="17181"/>
                  <a:pt x="14287" y="17251"/>
                  <a:pt x="14499" y="16989"/>
                </a:cubicBezTo>
                <a:cubicBezTo>
                  <a:pt x="14557" y="17935"/>
                  <a:pt x="14519" y="19126"/>
                  <a:pt x="14564" y="20089"/>
                </a:cubicBezTo>
                <a:cubicBezTo>
                  <a:pt x="14602" y="20212"/>
                  <a:pt x="14628" y="20370"/>
                  <a:pt x="14660" y="20510"/>
                </a:cubicBezTo>
                <a:cubicBezTo>
                  <a:pt x="14731" y="20422"/>
                  <a:pt x="14809" y="20492"/>
                  <a:pt x="14886" y="20492"/>
                </a:cubicBezTo>
                <a:cubicBezTo>
                  <a:pt x="15041" y="20510"/>
                  <a:pt x="15208" y="20475"/>
                  <a:pt x="15376" y="20457"/>
                </a:cubicBezTo>
                <a:cubicBezTo>
                  <a:pt x="15459" y="20440"/>
                  <a:pt x="15550" y="20405"/>
                  <a:pt x="15620" y="20422"/>
                </a:cubicBezTo>
                <a:cubicBezTo>
                  <a:pt x="15659" y="20440"/>
                  <a:pt x="15691" y="20492"/>
                  <a:pt x="15730" y="20510"/>
                </a:cubicBezTo>
                <a:cubicBezTo>
                  <a:pt x="15801" y="20527"/>
                  <a:pt x="15872" y="20492"/>
                  <a:pt x="15936" y="20510"/>
                </a:cubicBezTo>
                <a:cubicBezTo>
                  <a:pt x="15949" y="20878"/>
                  <a:pt x="15988" y="21176"/>
                  <a:pt x="16078" y="21333"/>
                </a:cubicBezTo>
                <a:cubicBezTo>
                  <a:pt x="16123" y="21333"/>
                  <a:pt x="16175" y="21281"/>
                  <a:pt x="16220" y="21281"/>
                </a:cubicBezTo>
                <a:cubicBezTo>
                  <a:pt x="16258" y="21281"/>
                  <a:pt x="16304" y="21351"/>
                  <a:pt x="16342" y="21368"/>
                </a:cubicBezTo>
                <a:cubicBezTo>
                  <a:pt x="16542" y="21421"/>
                  <a:pt x="16735" y="21211"/>
                  <a:pt x="16961" y="21298"/>
                </a:cubicBezTo>
                <a:cubicBezTo>
                  <a:pt x="17025" y="21526"/>
                  <a:pt x="17193" y="21456"/>
                  <a:pt x="17283" y="21351"/>
                </a:cubicBezTo>
                <a:cubicBezTo>
                  <a:pt x="17309" y="21316"/>
                  <a:pt x="17264" y="21228"/>
                  <a:pt x="17289" y="21246"/>
                </a:cubicBezTo>
                <a:cubicBezTo>
                  <a:pt x="17315" y="21211"/>
                  <a:pt x="17360" y="21228"/>
                  <a:pt x="17386" y="21263"/>
                </a:cubicBezTo>
                <a:cubicBezTo>
                  <a:pt x="17451" y="21141"/>
                  <a:pt x="17579" y="21316"/>
                  <a:pt x="17663" y="21246"/>
                </a:cubicBezTo>
                <a:cubicBezTo>
                  <a:pt x="17715" y="20843"/>
                  <a:pt x="17573" y="20562"/>
                  <a:pt x="17509" y="20370"/>
                </a:cubicBezTo>
                <a:cubicBezTo>
                  <a:pt x="17483" y="20300"/>
                  <a:pt x="17476" y="20195"/>
                  <a:pt x="17457" y="20107"/>
                </a:cubicBezTo>
                <a:cubicBezTo>
                  <a:pt x="17444" y="20054"/>
                  <a:pt x="17425" y="20019"/>
                  <a:pt x="17405" y="19967"/>
                </a:cubicBezTo>
                <a:cubicBezTo>
                  <a:pt x="17289" y="19634"/>
                  <a:pt x="17122" y="19354"/>
                  <a:pt x="16967" y="19178"/>
                </a:cubicBezTo>
                <a:cubicBezTo>
                  <a:pt x="16909" y="18881"/>
                  <a:pt x="16826" y="18583"/>
                  <a:pt x="16780" y="18215"/>
                </a:cubicBezTo>
                <a:cubicBezTo>
                  <a:pt x="16748" y="17952"/>
                  <a:pt x="16742" y="17654"/>
                  <a:pt x="16697" y="17392"/>
                </a:cubicBezTo>
                <a:cubicBezTo>
                  <a:pt x="16671" y="17216"/>
                  <a:pt x="16619" y="17024"/>
                  <a:pt x="16594" y="16866"/>
                </a:cubicBezTo>
                <a:cubicBezTo>
                  <a:pt x="16574" y="16761"/>
                  <a:pt x="16536" y="16656"/>
                  <a:pt x="16555" y="16533"/>
                </a:cubicBezTo>
                <a:cubicBezTo>
                  <a:pt x="16529" y="16551"/>
                  <a:pt x="16523" y="16498"/>
                  <a:pt x="16516" y="16463"/>
                </a:cubicBezTo>
                <a:cubicBezTo>
                  <a:pt x="16516" y="16008"/>
                  <a:pt x="16561" y="15675"/>
                  <a:pt x="16613" y="15342"/>
                </a:cubicBezTo>
                <a:cubicBezTo>
                  <a:pt x="16748" y="15009"/>
                  <a:pt x="16961" y="15114"/>
                  <a:pt x="17161" y="14904"/>
                </a:cubicBezTo>
                <a:cubicBezTo>
                  <a:pt x="17225" y="14834"/>
                  <a:pt x="17289" y="14711"/>
                  <a:pt x="17360" y="14641"/>
                </a:cubicBezTo>
                <a:cubicBezTo>
                  <a:pt x="17431" y="14571"/>
                  <a:pt x="17502" y="14466"/>
                  <a:pt x="17573" y="14378"/>
                </a:cubicBezTo>
                <a:cubicBezTo>
                  <a:pt x="17715" y="14221"/>
                  <a:pt x="17857" y="14011"/>
                  <a:pt x="17998" y="13888"/>
                </a:cubicBezTo>
                <a:cubicBezTo>
                  <a:pt x="18037" y="13853"/>
                  <a:pt x="18082" y="13853"/>
                  <a:pt x="18121" y="13818"/>
                </a:cubicBezTo>
                <a:cubicBezTo>
                  <a:pt x="18230" y="13748"/>
                  <a:pt x="18333" y="13608"/>
                  <a:pt x="18449" y="13520"/>
                </a:cubicBezTo>
                <a:cubicBezTo>
                  <a:pt x="18507" y="13468"/>
                  <a:pt x="18565" y="13450"/>
                  <a:pt x="18617" y="13397"/>
                </a:cubicBezTo>
                <a:cubicBezTo>
                  <a:pt x="18675" y="13345"/>
                  <a:pt x="18714" y="13275"/>
                  <a:pt x="18772" y="13205"/>
                </a:cubicBezTo>
                <a:cubicBezTo>
                  <a:pt x="18823" y="13135"/>
                  <a:pt x="18920" y="13100"/>
                  <a:pt x="18971" y="13082"/>
                </a:cubicBezTo>
                <a:cubicBezTo>
                  <a:pt x="19113" y="13047"/>
                  <a:pt x="19242" y="13012"/>
                  <a:pt x="19377" y="12924"/>
                </a:cubicBezTo>
                <a:cubicBezTo>
                  <a:pt x="19513" y="12837"/>
                  <a:pt x="19635" y="12714"/>
                  <a:pt x="19770" y="12714"/>
                </a:cubicBezTo>
                <a:cubicBezTo>
                  <a:pt x="19835" y="12714"/>
                  <a:pt x="19919" y="12697"/>
                  <a:pt x="19983" y="12714"/>
                </a:cubicBezTo>
                <a:cubicBezTo>
                  <a:pt x="20022" y="12732"/>
                  <a:pt x="20073" y="12819"/>
                  <a:pt x="20112" y="12854"/>
                </a:cubicBezTo>
                <a:cubicBezTo>
                  <a:pt x="20157" y="12907"/>
                  <a:pt x="20196" y="12960"/>
                  <a:pt x="20247" y="12995"/>
                </a:cubicBezTo>
                <a:cubicBezTo>
                  <a:pt x="20550" y="13205"/>
                  <a:pt x="20795" y="12872"/>
                  <a:pt x="20995" y="12609"/>
                </a:cubicBezTo>
                <a:cubicBezTo>
                  <a:pt x="21040" y="12399"/>
                  <a:pt x="21214" y="12329"/>
                  <a:pt x="21136" y="11996"/>
                </a:cubicBezTo>
                <a:cubicBezTo>
                  <a:pt x="21008" y="11856"/>
                  <a:pt x="20763" y="11961"/>
                  <a:pt x="20718" y="11646"/>
                </a:cubicBezTo>
                <a:cubicBezTo>
                  <a:pt x="20879" y="11646"/>
                  <a:pt x="21027" y="11523"/>
                  <a:pt x="21188" y="11576"/>
                </a:cubicBezTo>
                <a:cubicBezTo>
                  <a:pt x="21207" y="11681"/>
                  <a:pt x="21233" y="11873"/>
                  <a:pt x="21240" y="11996"/>
                </a:cubicBezTo>
                <a:cubicBezTo>
                  <a:pt x="21240" y="12049"/>
                  <a:pt x="21233" y="12049"/>
                  <a:pt x="21240" y="12084"/>
                </a:cubicBezTo>
                <a:cubicBezTo>
                  <a:pt x="21265" y="12101"/>
                  <a:pt x="21285" y="12171"/>
                  <a:pt x="21330" y="12171"/>
                </a:cubicBezTo>
                <a:cubicBezTo>
                  <a:pt x="21394" y="12154"/>
                  <a:pt x="21459" y="11803"/>
                  <a:pt x="21497" y="11558"/>
                </a:cubicBezTo>
                <a:cubicBezTo>
                  <a:pt x="21594" y="10980"/>
                  <a:pt x="21562" y="10122"/>
                  <a:pt x="21426" y="9789"/>
                </a:cubicBezTo>
                <a:cubicBezTo>
                  <a:pt x="21407" y="9754"/>
                  <a:pt x="21388" y="9736"/>
                  <a:pt x="21394" y="9631"/>
                </a:cubicBezTo>
                <a:cubicBezTo>
                  <a:pt x="21343" y="9561"/>
                  <a:pt x="21310" y="9438"/>
                  <a:pt x="21272" y="9333"/>
                </a:cubicBezTo>
                <a:cubicBezTo>
                  <a:pt x="21233" y="9228"/>
                  <a:pt x="21201" y="9105"/>
                  <a:pt x="21169" y="8983"/>
                </a:cubicBezTo>
                <a:cubicBezTo>
                  <a:pt x="21207" y="8948"/>
                  <a:pt x="21201" y="8773"/>
                  <a:pt x="21188" y="8668"/>
                </a:cubicBezTo>
                <a:cubicBezTo>
                  <a:pt x="21214" y="8510"/>
                  <a:pt x="21233" y="8282"/>
                  <a:pt x="21323" y="8072"/>
                </a:cubicBezTo>
                <a:close/>
                <a:moveTo>
                  <a:pt x="10852" y="20089"/>
                </a:moveTo>
                <a:cubicBezTo>
                  <a:pt x="10794" y="20089"/>
                  <a:pt x="10755" y="20072"/>
                  <a:pt x="10704" y="20002"/>
                </a:cubicBezTo>
                <a:cubicBezTo>
                  <a:pt x="10620" y="19879"/>
                  <a:pt x="10536" y="19669"/>
                  <a:pt x="10472" y="19529"/>
                </a:cubicBezTo>
                <a:cubicBezTo>
                  <a:pt x="10530" y="19161"/>
                  <a:pt x="10510" y="18723"/>
                  <a:pt x="10472" y="18268"/>
                </a:cubicBezTo>
                <a:cubicBezTo>
                  <a:pt x="10440" y="17882"/>
                  <a:pt x="10394" y="17689"/>
                  <a:pt x="10401" y="17181"/>
                </a:cubicBezTo>
                <a:cubicBezTo>
                  <a:pt x="10401" y="17059"/>
                  <a:pt x="10394" y="16884"/>
                  <a:pt x="10414" y="16796"/>
                </a:cubicBezTo>
                <a:cubicBezTo>
                  <a:pt x="10433" y="16691"/>
                  <a:pt x="10478" y="16691"/>
                  <a:pt x="10504" y="16586"/>
                </a:cubicBezTo>
                <a:cubicBezTo>
                  <a:pt x="10510" y="16586"/>
                  <a:pt x="10510" y="16586"/>
                  <a:pt x="10510" y="16603"/>
                </a:cubicBezTo>
                <a:cubicBezTo>
                  <a:pt x="10556" y="17181"/>
                  <a:pt x="10659" y="17654"/>
                  <a:pt x="10717" y="18232"/>
                </a:cubicBezTo>
                <a:cubicBezTo>
                  <a:pt x="10717" y="18303"/>
                  <a:pt x="10736" y="18232"/>
                  <a:pt x="10742" y="18320"/>
                </a:cubicBezTo>
                <a:cubicBezTo>
                  <a:pt x="10736" y="18653"/>
                  <a:pt x="10755" y="19073"/>
                  <a:pt x="10813" y="19284"/>
                </a:cubicBezTo>
                <a:cubicBezTo>
                  <a:pt x="10846" y="19389"/>
                  <a:pt x="10897" y="19494"/>
                  <a:pt x="10936" y="19616"/>
                </a:cubicBezTo>
                <a:cubicBezTo>
                  <a:pt x="11000" y="19809"/>
                  <a:pt x="11052" y="19967"/>
                  <a:pt x="11084" y="20265"/>
                </a:cubicBezTo>
                <a:cubicBezTo>
                  <a:pt x="11007" y="20160"/>
                  <a:pt x="10936" y="20089"/>
                  <a:pt x="10852" y="20089"/>
                </a:cubicBezTo>
                <a:close/>
                <a:moveTo>
                  <a:pt x="15898" y="20177"/>
                </a:moveTo>
                <a:cubicBezTo>
                  <a:pt x="15846" y="19757"/>
                  <a:pt x="15698" y="19581"/>
                  <a:pt x="15562" y="19389"/>
                </a:cubicBezTo>
                <a:cubicBezTo>
                  <a:pt x="15550" y="18951"/>
                  <a:pt x="15543" y="18635"/>
                  <a:pt x="15614" y="18373"/>
                </a:cubicBezTo>
                <a:cubicBezTo>
                  <a:pt x="15620" y="18373"/>
                  <a:pt x="15620" y="18373"/>
                  <a:pt x="15620" y="18390"/>
                </a:cubicBezTo>
                <a:cubicBezTo>
                  <a:pt x="15691" y="18741"/>
                  <a:pt x="15749" y="19056"/>
                  <a:pt x="15827" y="19389"/>
                </a:cubicBezTo>
                <a:cubicBezTo>
                  <a:pt x="15878" y="19616"/>
                  <a:pt x="15936" y="19809"/>
                  <a:pt x="15936" y="20177"/>
                </a:cubicBezTo>
                <a:cubicBezTo>
                  <a:pt x="15917" y="20177"/>
                  <a:pt x="15917" y="20177"/>
                  <a:pt x="15898" y="20177"/>
                </a:cubicBezTo>
                <a:close/>
              </a:path>
            </a:pathLst>
          </a:custGeom>
          <a:solidFill>
            <a:srgbClr val="93525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-307600" y="2722325"/>
            <a:ext cx="3543589" cy="2427507"/>
          </a:xfrm>
          <a:custGeom>
            <a:rect b="b" l="l" r="r" t="t"/>
            <a:pathLst>
              <a:path extrusionOk="0" h="6106936" w="8914689">
                <a:moveTo>
                  <a:pt x="8790356" y="286989"/>
                </a:moveTo>
                <a:cubicBezTo>
                  <a:pt x="8739517" y="233830"/>
                  <a:pt x="8669769" y="212881"/>
                  <a:pt x="8591703" y="184797"/>
                </a:cubicBezTo>
                <a:cubicBezTo>
                  <a:pt x="8537016" y="165270"/>
                  <a:pt x="8479751" y="164470"/>
                  <a:pt x="8420456" y="151697"/>
                </a:cubicBezTo>
                <a:cubicBezTo>
                  <a:pt x="8396504" y="146555"/>
                  <a:pt x="8377072" y="136868"/>
                  <a:pt x="8354072" y="135141"/>
                </a:cubicBezTo>
                <a:cubicBezTo>
                  <a:pt x="8312188" y="131904"/>
                  <a:pt x="8258428" y="146377"/>
                  <a:pt x="8210524" y="135141"/>
                </a:cubicBezTo>
                <a:cubicBezTo>
                  <a:pt x="8182470" y="128628"/>
                  <a:pt x="8166519" y="105394"/>
                  <a:pt x="8135912" y="99249"/>
                </a:cubicBezTo>
                <a:cubicBezTo>
                  <a:pt x="8105571" y="93154"/>
                  <a:pt x="8071917" y="101915"/>
                  <a:pt x="8039277" y="91009"/>
                </a:cubicBezTo>
                <a:cubicBezTo>
                  <a:pt x="8005355" y="79595"/>
                  <a:pt x="7985760" y="56259"/>
                  <a:pt x="7956385" y="49504"/>
                </a:cubicBezTo>
                <a:cubicBezTo>
                  <a:pt x="7932940" y="44185"/>
                  <a:pt x="7912214" y="49454"/>
                  <a:pt x="7884515" y="46787"/>
                </a:cubicBezTo>
                <a:cubicBezTo>
                  <a:pt x="7851788" y="43677"/>
                  <a:pt x="7813916" y="37608"/>
                  <a:pt x="7782496" y="27451"/>
                </a:cubicBezTo>
                <a:cubicBezTo>
                  <a:pt x="7771129" y="23794"/>
                  <a:pt x="7761198" y="14399"/>
                  <a:pt x="7749286" y="10920"/>
                </a:cubicBezTo>
                <a:cubicBezTo>
                  <a:pt x="7637336" y="-21975"/>
                  <a:pt x="7517726" y="30422"/>
                  <a:pt x="7390308" y="24670"/>
                </a:cubicBezTo>
                <a:cubicBezTo>
                  <a:pt x="7379716" y="28060"/>
                  <a:pt x="7376922" y="38979"/>
                  <a:pt x="7365441" y="41265"/>
                </a:cubicBezTo>
                <a:cubicBezTo>
                  <a:pt x="7219861" y="83315"/>
                  <a:pt x="7107605" y="134938"/>
                  <a:pt x="6998118" y="206875"/>
                </a:cubicBezTo>
                <a:cubicBezTo>
                  <a:pt x="6962064" y="230554"/>
                  <a:pt x="6919785" y="253344"/>
                  <a:pt x="6895985" y="284196"/>
                </a:cubicBezTo>
                <a:cubicBezTo>
                  <a:pt x="6886676" y="296207"/>
                  <a:pt x="6883641" y="311468"/>
                  <a:pt x="6876643" y="322806"/>
                </a:cubicBezTo>
                <a:cubicBezTo>
                  <a:pt x="6861835" y="346510"/>
                  <a:pt x="6840651" y="367598"/>
                  <a:pt x="6824230" y="389157"/>
                </a:cubicBezTo>
                <a:cubicBezTo>
                  <a:pt x="6724472" y="518596"/>
                  <a:pt x="6640538" y="705765"/>
                  <a:pt x="6605943" y="888833"/>
                </a:cubicBezTo>
                <a:cubicBezTo>
                  <a:pt x="6599542" y="922898"/>
                  <a:pt x="6602755" y="959780"/>
                  <a:pt x="6594932" y="999241"/>
                </a:cubicBezTo>
                <a:cubicBezTo>
                  <a:pt x="6590322" y="1022450"/>
                  <a:pt x="6581990" y="1051321"/>
                  <a:pt x="6575590" y="1082110"/>
                </a:cubicBezTo>
                <a:cubicBezTo>
                  <a:pt x="6570268" y="1107299"/>
                  <a:pt x="6566166" y="1142252"/>
                  <a:pt x="6556222" y="1164966"/>
                </a:cubicBezTo>
                <a:cubicBezTo>
                  <a:pt x="6536651" y="1209619"/>
                  <a:pt x="6490411" y="1249143"/>
                  <a:pt x="6454025" y="1289149"/>
                </a:cubicBezTo>
                <a:cubicBezTo>
                  <a:pt x="6418897" y="1327822"/>
                  <a:pt x="6385357" y="1385514"/>
                  <a:pt x="6346329" y="1407847"/>
                </a:cubicBezTo>
                <a:cubicBezTo>
                  <a:pt x="6298755" y="1435245"/>
                  <a:pt x="6250851" y="1468764"/>
                  <a:pt x="6199975" y="1490716"/>
                </a:cubicBezTo>
                <a:cubicBezTo>
                  <a:pt x="6104331" y="1532029"/>
                  <a:pt x="5977191" y="1562513"/>
                  <a:pt x="5854763" y="1576263"/>
                </a:cubicBezTo>
                <a:cubicBezTo>
                  <a:pt x="5790526" y="1583576"/>
                  <a:pt x="5724296" y="1588782"/>
                  <a:pt x="5661393" y="1598380"/>
                </a:cubicBezTo>
                <a:cubicBezTo>
                  <a:pt x="5598490" y="1608106"/>
                  <a:pt x="5536463" y="1631670"/>
                  <a:pt x="5479249" y="1634286"/>
                </a:cubicBezTo>
                <a:cubicBezTo>
                  <a:pt x="5434152" y="1636343"/>
                  <a:pt x="5395911" y="1634019"/>
                  <a:pt x="5354917" y="1639783"/>
                </a:cubicBezTo>
                <a:cubicBezTo>
                  <a:pt x="5317757" y="1645052"/>
                  <a:pt x="5281105" y="1657101"/>
                  <a:pt x="5241708" y="1661951"/>
                </a:cubicBezTo>
                <a:cubicBezTo>
                  <a:pt x="5190871" y="1668109"/>
                  <a:pt x="5162042" y="1682379"/>
                  <a:pt x="5120157" y="1694987"/>
                </a:cubicBezTo>
                <a:cubicBezTo>
                  <a:pt x="4885639" y="1765921"/>
                  <a:pt x="4681550" y="1861728"/>
                  <a:pt x="4490440" y="1968326"/>
                </a:cubicBezTo>
                <a:cubicBezTo>
                  <a:pt x="4377220" y="2031592"/>
                  <a:pt x="4281030" y="2103009"/>
                  <a:pt x="4183861" y="2178222"/>
                </a:cubicBezTo>
                <a:cubicBezTo>
                  <a:pt x="4109783" y="2235622"/>
                  <a:pt x="4034548" y="2288566"/>
                  <a:pt x="3968521" y="2349330"/>
                </a:cubicBezTo>
                <a:cubicBezTo>
                  <a:pt x="3946169" y="2370000"/>
                  <a:pt x="3927348" y="2395672"/>
                  <a:pt x="3899496" y="2410095"/>
                </a:cubicBezTo>
                <a:cubicBezTo>
                  <a:pt x="3818394" y="2544562"/>
                  <a:pt x="3722840" y="2670027"/>
                  <a:pt x="3626027" y="2793930"/>
                </a:cubicBezTo>
                <a:cubicBezTo>
                  <a:pt x="3552914" y="2887502"/>
                  <a:pt x="3481743" y="2979056"/>
                  <a:pt x="3388576" y="3050638"/>
                </a:cubicBezTo>
                <a:cubicBezTo>
                  <a:pt x="3357358" y="3074583"/>
                  <a:pt x="3325938" y="3103670"/>
                  <a:pt x="3294709" y="3122499"/>
                </a:cubicBezTo>
                <a:cubicBezTo>
                  <a:pt x="3258680" y="3143943"/>
                  <a:pt x="3220542" y="3160905"/>
                  <a:pt x="3184156" y="3183149"/>
                </a:cubicBezTo>
                <a:cubicBezTo>
                  <a:pt x="3113430" y="3226685"/>
                  <a:pt x="3041218" y="3275857"/>
                  <a:pt x="2971571" y="3312944"/>
                </a:cubicBezTo>
                <a:cubicBezTo>
                  <a:pt x="2933586" y="3333080"/>
                  <a:pt x="2890380" y="3342120"/>
                  <a:pt x="2847237" y="3359844"/>
                </a:cubicBezTo>
                <a:cubicBezTo>
                  <a:pt x="2707310" y="3417523"/>
                  <a:pt x="2570061" y="3487658"/>
                  <a:pt x="2432964" y="3544880"/>
                </a:cubicBezTo>
                <a:cubicBezTo>
                  <a:pt x="2415031" y="3552346"/>
                  <a:pt x="2394012" y="3572393"/>
                  <a:pt x="2372284" y="3561474"/>
                </a:cubicBezTo>
                <a:cubicBezTo>
                  <a:pt x="2367648" y="3578069"/>
                  <a:pt x="2361107" y="3576024"/>
                  <a:pt x="2352942" y="3580722"/>
                </a:cubicBezTo>
                <a:cubicBezTo>
                  <a:pt x="2284082" y="3620284"/>
                  <a:pt x="2203869" y="3639468"/>
                  <a:pt x="2131987" y="3663489"/>
                </a:cubicBezTo>
                <a:cubicBezTo>
                  <a:pt x="2056396" y="3688933"/>
                  <a:pt x="1979294" y="3710605"/>
                  <a:pt x="1905572" y="3740835"/>
                </a:cubicBezTo>
                <a:cubicBezTo>
                  <a:pt x="1836534" y="3769237"/>
                  <a:pt x="1774761" y="3811884"/>
                  <a:pt x="1714969" y="3854124"/>
                </a:cubicBezTo>
                <a:cubicBezTo>
                  <a:pt x="1654988" y="3896442"/>
                  <a:pt x="1595360" y="3939190"/>
                  <a:pt x="1535455" y="3981024"/>
                </a:cubicBezTo>
                <a:cubicBezTo>
                  <a:pt x="1476730" y="4022110"/>
                  <a:pt x="1420291" y="4068058"/>
                  <a:pt x="1361478" y="4110832"/>
                </a:cubicBezTo>
                <a:cubicBezTo>
                  <a:pt x="1302016" y="4154101"/>
                  <a:pt x="1242567" y="4193573"/>
                  <a:pt x="1187475" y="4240601"/>
                </a:cubicBezTo>
                <a:cubicBezTo>
                  <a:pt x="1132547" y="4287501"/>
                  <a:pt x="1077962" y="4335455"/>
                  <a:pt x="1021816" y="4378636"/>
                </a:cubicBezTo>
                <a:cubicBezTo>
                  <a:pt x="993507" y="4400283"/>
                  <a:pt x="960043" y="4417473"/>
                  <a:pt x="927937" y="4436632"/>
                </a:cubicBezTo>
                <a:cubicBezTo>
                  <a:pt x="895464" y="4455969"/>
                  <a:pt x="865110" y="4480447"/>
                  <a:pt x="833970" y="4497308"/>
                </a:cubicBezTo>
                <a:cubicBezTo>
                  <a:pt x="767854" y="4533150"/>
                  <a:pt x="694308" y="4561463"/>
                  <a:pt x="621372" y="4588506"/>
                </a:cubicBezTo>
                <a:cubicBezTo>
                  <a:pt x="549579" y="4614939"/>
                  <a:pt x="481279" y="4651048"/>
                  <a:pt x="411530" y="4682345"/>
                </a:cubicBezTo>
                <a:cubicBezTo>
                  <a:pt x="374256" y="4699027"/>
                  <a:pt x="336994" y="4708867"/>
                  <a:pt x="300964" y="4723798"/>
                </a:cubicBezTo>
                <a:cubicBezTo>
                  <a:pt x="267080" y="4737776"/>
                  <a:pt x="237604" y="4759259"/>
                  <a:pt x="204342" y="4778976"/>
                </a:cubicBezTo>
                <a:cubicBezTo>
                  <a:pt x="139306" y="4817344"/>
                  <a:pt x="59080" y="4828530"/>
                  <a:pt x="0" y="4878312"/>
                </a:cubicBezTo>
                <a:cubicBezTo>
                  <a:pt x="-5601" y="4884800"/>
                  <a:pt x="1066" y="4884686"/>
                  <a:pt x="5498" y="4881143"/>
                </a:cubicBezTo>
                <a:lnTo>
                  <a:pt x="5498" y="4883886"/>
                </a:lnTo>
                <a:cubicBezTo>
                  <a:pt x="-4610" y="4917696"/>
                  <a:pt x="29375" y="4950237"/>
                  <a:pt x="55181" y="4961156"/>
                </a:cubicBezTo>
                <a:cubicBezTo>
                  <a:pt x="79488" y="4971440"/>
                  <a:pt x="147205" y="4976137"/>
                  <a:pt x="187756" y="4969484"/>
                </a:cubicBezTo>
                <a:cubicBezTo>
                  <a:pt x="228740" y="4962730"/>
                  <a:pt x="271691" y="4930456"/>
                  <a:pt x="314807" y="4914217"/>
                </a:cubicBezTo>
                <a:cubicBezTo>
                  <a:pt x="407810" y="4879353"/>
                  <a:pt x="508774" y="4872281"/>
                  <a:pt x="596442" y="4831386"/>
                </a:cubicBezTo>
                <a:cubicBezTo>
                  <a:pt x="687641" y="4788968"/>
                  <a:pt x="788708" y="4786505"/>
                  <a:pt x="878230" y="4745839"/>
                </a:cubicBezTo>
                <a:cubicBezTo>
                  <a:pt x="922260" y="4725702"/>
                  <a:pt x="970698" y="4716751"/>
                  <a:pt x="1016304" y="4701617"/>
                </a:cubicBezTo>
                <a:cubicBezTo>
                  <a:pt x="1108685" y="4671095"/>
                  <a:pt x="1198930" y="4632791"/>
                  <a:pt x="1286941" y="4604985"/>
                </a:cubicBezTo>
                <a:cubicBezTo>
                  <a:pt x="1335379" y="4589750"/>
                  <a:pt x="1385772" y="4584925"/>
                  <a:pt x="1436001" y="4571911"/>
                </a:cubicBezTo>
                <a:cubicBezTo>
                  <a:pt x="1482216" y="4560040"/>
                  <a:pt x="1525625" y="4537492"/>
                  <a:pt x="1571408" y="4524999"/>
                </a:cubicBezTo>
                <a:cubicBezTo>
                  <a:pt x="1667929" y="4498375"/>
                  <a:pt x="1771040" y="4477971"/>
                  <a:pt x="1872385" y="4458737"/>
                </a:cubicBezTo>
                <a:cubicBezTo>
                  <a:pt x="2017445" y="4431046"/>
                  <a:pt x="2189682" y="4408167"/>
                  <a:pt x="2344584" y="4381365"/>
                </a:cubicBezTo>
                <a:cubicBezTo>
                  <a:pt x="2413977" y="4369469"/>
                  <a:pt x="2486126" y="4349256"/>
                  <a:pt x="2538032" y="4367627"/>
                </a:cubicBezTo>
                <a:cubicBezTo>
                  <a:pt x="2551150" y="4367996"/>
                  <a:pt x="2548484" y="4352278"/>
                  <a:pt x="2562758" y="4353712"/>
                </a:cubicBezTo>
                <a:cubicBezTo>
                  <a:pt x="2713887" y="4341105"/>
                  <a:pt x="2863760" y="4344584"/>
                  <a:pt x="3004743" y="4326200"/>
                </a:cubicBezTo>
                <a:cubicBezTo>
                  <a:pt x="3068536" y="4317782"/>
                  <a:pt x="3130740" y="4301633"/>
                  <a:pt x="3187001" y="4298598"/>
                </a:cubicBezTo>
                <a:cubicBezTo>
                  <a:pt x="3252470" y="4276798"/>
                  <a:pt x="3334816" y="4272367"/>
                  <a:pt x="3416173" y="4254376"/>
                </a:cubicBezTo>
                <a:cubicBezTo>
                  <a:pt x="3484054" y="4239382"/>
                  <a:pt x="3553447" y="4233250"/>
                  <a:pt x="3626027" y="4223994"/>
                </a:cubicBezTo>
                <a:cubicBezTo>
                  <a:pt x="3691687" y="4215589"/>
                  <a:pt x="3760368" y="4198487"/>
                  <a:pt x="3830460" y="4190933"/>
                </a:cubicBezTo>
                <a:cubicBezTo>
                  <a:pt x="3863378" y="4187391"/>
                  <a:pt x="3898786" y="4181347"/>
                  <a:pt x="3932681" y="4174364"/>
                </a:cubicBezTo>
                <a:cubicBezTo>
                  <a:pt x="3965778" y="4167610"/>
                  <a:pt x="4001719" y="4149504"/>
                  <a:pt x="4029303" y="4149504"/>
                </a:cubicBezTo>
                <a:cubicBezTo>
                  <a:pt x="4047667" y="4149504"/>
                  <a:pt x="4070921" y="4161477"/>
                  <a:pt x="4092829" y="4166010"/>
                </a:cubicBezTo>
                <a:cubicBezTo>
                  <a:pt x="4115104" y="4170644"/>
                  <a:pt x="4139411" y="4173526"/>
                  <a:pt x="4161866" y="4177157"/>
                </a:cubicBezTo>
                <a:cubicBezTo>
                  <a:pt x="4294517" y="4198094"/>
                  <a:pt x="4393717" y="4172638"/>
                  <a:pt x="4482274" y="4119071"/>
                </a:cubicBezTo>
                <a:cubicBezTo>
                  <a:pt x="4478197" y="4127515"/>
                  <a:pt x="4479341" y="4137989"/>
                  <a:pt x="4487672" y="4141265"/>
                </a:cubicBezTo>
                <a:cubicBezTo>
                  <a:pt x="4516869" y="4156399"/>
                  <a:pt x="4547933" y="4170885"/>
                  <a:pt x="4576051" y="4190933"/>
                </a:cubicBezTo>
                <a:cubicBezTo>
                  <a:pt x="4590085" y="4200862"/>
                  <a:pt x="4600283" y="4217811"/>
                  <a:pt x="4614658" y="4226762"/>
                </a:cubicBezTo>
                <a:cubicBezTo>
                  <a:pt x="4624413" y="4232805"/>
                  <a:pt x="4638255" y="4234049"/>
                  <a:pt x="4647844" y="4240601"/>
                </a:cubicBezTo>
                <a:cubicBezTo>
                  <a:pt x="4694860" y="4272012"/>
                  <a:pt x="4726978" y="4323013"/>
                  <a:pt x="4780394" y="4348291"/>
                </a:cubicBezTo>
                <a:cubicBezTo>
                  <a:pt x="4791215" y="4353269"/>
                  <a:pt x="4802594" y="4352431"/>
                  <a:pt x="4813592" y="4356531"/>
                </a:cubicBezTo>
                <a:cubicBezTo>
                  <a:pt x="4870030" y="4377925"/>
                  <a:pt x="4918837" y="4415100"/>
                  <a:pt x="4984839" y="4433902"/>
                </a:cubicBezTo>
                <a:cubicBezTo>
                  <a:pt x="4971885" y="4485767"/>
                  <a:pt x="4941544" y="4510423"/>
                  <a:pt x="4890947" y="4522142"/>
                </a:cubicBezTo>
                <a:cubicBezTo>
                  <a:pt x="4859020" y="4529608"/>
                  <a:pt x="4827600" y="4529049"/>
                  <a:pt x="4797005" y="4536007"/>
                </a:cubicBezTo>
                <a:cubicBezTo>
                  <a:pt x="4718113" y="4553819"/>
                  <a:pt x="4618914" y="4581510"/>
                  <a:pt x="4562310" y="4624347"/>
                </a:cubicBezTo>
                <a:cubicBezTo>
                  <a:pt x="4540288" y="4641030"/>
                  <a:pt x="4494694" y="4704449"/>
                  <a:pt x="4484941" y="4729270"/>
                </a:cubicBezTo>
                <a:cubicBezTo>
                  <a:pt x="4481296" y="4738411"/>
                  <a:pt x="4484230" y="4749406"/>
                  <a:pt x="4479429" y="4762344"/>
                </a:cubicBezTo>
                <a:cubicBezTo>
                  <a:pt x="4460634" y="4813535"/>
                  <a:pt x="4403661" y="4850622"/>
                  <a:pt x="4368876" y="4894881"/>
                </a:cubicBezTo>
                <a:cubicBezTo>
                  <a:pt x="4340034" y="4931979"/>
                  <a:pt x="4301604" y="4972151"/>
                  <a:pt x="4286085" y="5016410"/>
                </a:cubicBezTo>
                <a:cubicBezTo>
                  <a:pt x="4272419" y="5055616"/>
                  <a:pt x="4275709" y="5102961"/>
                  <a:pt x="4269486" y="5146179"/>
                </a:cubicBezTo>
                <a:cubicBezTo>
                  <a:pt x="4251566" y="5271073"/>
                  <a:pt x="4234091" y="5391028"/>
                  <a:pt x="4266832" y="5532693"/>
                </a:cubicBezTo>
                <a:cubicBezTo>
                  <a:pt x="4267187" y="5545860"/>
                  <a:pt x="4276941" y="5532389"/>
                  <a:pt x="4277829" y="5543727"/>
                </a:cubicBezTo>
                <a:cubicBezTo>
                  <a:pt x="4300905" y="5622698"/>
                  <a:pt x="4336936" y="5707675"/>
                  <a:pt x="4366196" y="5786608"/>
                </a:cubicBezTo>
                <a:cubicBezTo>
                  <a:pt x="4374629" y="5809423"/>
                  <a:pt x="4386261" y="5852095"/>
                  <a:pt x="4399381" y="5864055"/>
                </a:cubicBezTo>
                <a:cubicBezTo>
                  <a:pt x="4403661" y="5867953"/>
                  <a:pt x="4423346" y="5874199"/>
                  <a:pt x="4435246" y="5880573"/>
                </a:cubicBezTo>
                <a:cubicBezTo>
                  <a:pt x="4467174" y="5897662"/>
                  <a:pt x="4483709" y="5903617"/>
                  <a:pt x="4523625" y="5913673"/>
                </a:cubicBezTo>
                <a:cubicBezTo>
                  <a:pt x="4543145" y="5918611"/>
                  <a:pt x="4569765" y="5924998"/>
                  <a:pt x="4587151" y="5921988"/>
                </a:cubicBezTo>
                <a:cubicBezTo>
                  <a:pt x="4604359" y="5919056"/>
                  <a:pt x="4613313" y="5901687"/>
                  <a:pt x="4631347" y="5894336"/>
                </a:cubicBezTo>
                <a:cubicBezTo>
                  <a:pt x="4680674" y="5874263"/>
                  <a:pt x="4758753" y="5879138"/>
                  <a:pt x="4788751" y="5910993"/>
                </a:cubicBezTo>
                <a:cubicBezTo>
                  <a:pt x="4805958" y="5910282"/>
                  <a:pt x="4807902" y="5933326"/>
                  <a:pt x="4821834" y="5927474"/>
                </a:cubicBezTo>
                <a:cubicBezTo>
                  <a:pt x="4840122" y="5918421"/>
                  <a:pt x="4828667" y="5888381"/>
                  <a:pt x="4832921" y="5861199"/>
                </a:cubicBezTo>
                <a:cubicBezTo>
                  <a:pt x="4865941" y="5859116"/>
                  <a:pt x="4872240" y="5833838"/>
                  <a:pt x="4899215" y="5830804"/>
                </a:cubicBezTo>
                <a:cubicBezTo>
                  <a:pt x="4955552" y="5824798"/>
                  <a:pt x="5004536" y="5899478"/>
                  <a:pt x="5078704" y="5875063"/>
                </a:cubicBezTo>
                <a:cubicBezTo>
                  <a:pt x="5114214" y="5848210"/>
                  <a:pt x="5093716" y="5806833"/>
                  <a:pt x="5089715" y="5767398"/>
                </a:cubicBezTo>
                <a:cubicBezTo>
                  <a:pt x="5087683" y="5747350"/>
                  <a:pt x="5093601" y="5727709"/>
                  <a:pt x="5092547" y="5709363"/>
                </a:cubicBezTo>
                <a:cubicBezTo>
                  <a:pt x="5090071" y="5669979"/>
                  <a:pt x="5062118" y="5625821"/>
                  <a:pt x="5037277" y="5601660"/>
                </a:cubicBezTo>
                <a:cubicBezTo>
                  <a:pt x="5021402" y="5586348"/>
                  <a:pt x="5006568" y="5587300"/>
                  <a:pt x="4984839" y="5574096"/>
                </a:cubicBezTo>
                <a:cubicBezTo>
                  <a:pt x="4973472" y="5567164"/>
                  <a:pt x="4969142" y="5556068"/>
                  <a:pt x="4959997" y="5552030"/>
                </a:cubicBezTo>
                <a:cubicBezTo>
                  <a:pt x="4934775" y="5540934"/>
                  <a:pt x="4901946" y="5541645"/>
                  <a:pt x="4874285" y="5527158"/>
                </a:cubicBezTo>
                <a:cubicBezTo>
                  <a:pt x="4823358" y="5500572"/>
                  <a:pt x="4777473" y="5416637"/>
                  <a:pt x="4766640" y="5344978"/>
                </a:cubicBezTo>
                <a:cubicBezTo>
                  <a:pt x="4751387" y="5244004"/>
                  <a:pt x="4786781" y="5144250"/>
                  <a:pt x="4819091" y="5066078"/>
                </a:cubicBezTo>
                <a:cubicBezTo>
                  <a:pt x="4827422" y="5063323"/>
                  <a:pt x="4835588" y="5060403"/>
                  <a:pt x="4843931" y="5057750"/>
                </a:cubicBezTo>
                <a:cubicBezTo>
                  <a:pt x="4896282" y="4991398"/>
                  <a:pt x="4975415" y="4951837"/>
                  <a:pt x="5048364" y="4905977"/>
                </a:cubicBezTo>
                <a:cubicBezTo>
                  <a:pt x="5036045" y="4932055"/>
                  <a:pt x="5025301" y="4960165"/>
                  <a:pt x="5012525" y="4988719"/>
                </a:cubicBezTo>
                <a:cubicBezTo>
                  <a:pt x="5000714" y="5014899"/>
                  <a:pt x="4983429" y="5042857"/>
                  <a:pt x="4973827" y="5068935"/>
                </a:cubicBezTo>
                <a:cubicBezTo>
                  <a:pt x="4966017" y="5089871"/>
                  <a:pt x="4966640" y="5110731"/>
                  <a:pt x="4954486" y="5129585"/>
                </a:cubicBezTo>
                <a:cubicBezTo>
                  <a:pt x="4927523" y="5171051"/>
                  <a:pt x="4883150" y="5191416"/>
                  <a:pt x="4855121" y="5229010"/>
                </a:cubicBezTo>
                <a:cubicBezTo>
                  <a:pt x="4850142" y="5242963"/>
                  <a:pt x="4867008" y="5235409"/>
                  <a:pt x="4866030" y="5245528"/>
                </a:cubicBezTo>
                <a:cubicBezTo>
                  <a:pt x="4829911" y="5315002"/>
                  <a:pt x="4887150" y="5345524"/>
                  <a:pt x="4926799" y="5378065"/>
                </a:cubicBezTo>
                <a:cubicBezTo>
                  <a:pt x="4946688" y="5394443"/>
                  <a:pt x="4965852" y="5412739"/>
                  <a:pt x="4981994" y="5427733"/>
                </a:cubicBezTo>
                <a:cubicBezTo>
                  <a:pt x="5057952" y="5497715"/>
                  <a:pt x="5125212" y="5559280"/>
                  <a:pt x="5194782" y="5634861"/>
                </a:cubicBezTo>
                <a:cubicBezTo>
                  <a:pt x="5229555" y="5672747"/>
                  <a:pt x="5273040" y="5709185"/>
                  <a:pt x="5294147" y="5745294"/>
                </a:cubicBezTo>
                <a:cubicBezTo>
                  <a:pt x="5324500" y="5797285"/>
                  <a:pt x="5347386" y="5865667"/>
                  <a:pt x="5374183" y="5910993"/>
                </a:cubicBezTo>
                <a:cubicBezTo>
                  <a:pt x="5380660" y="5921824"/>
                  <a:pt x="5382526" y="5934038"/>
                  <a:pt x="5388025" y="5941236"/>
                </a:cubicBezTo>
                <a:cubicBezTo>
                  <a:pt x="5412334" y="5972824"/>
                  <a:pt x="5498325" y="6020715"/>
                  <a:pt x="5551030" y="6013097"/>
                </a:cubicBezTo>
                <a:cubicBezTo>
                  <a:pt x="5565483" y="6011053"/>
                  <a:pt x="5576468" y="5996681"/>
                  <a:pt x="5595099" y="5993735"/>
                </a:cubicBezTo>
                <a:cubicBezTo>
                  <a:pt x="5620588" y="5989787"/>
                  <a:pt x="5645530" y="6003080"/>
                  <a:pt x="5666994" y="5990904"/>
                </a:cubicBezTo>
                <a:cubicBezTo>
                  <a:pt x="5691289" y="5998192"/>
                  <a:pt x="5709475" y="6012653"/>
                  <a:pt x="5733199" y="6018570"/>
                </a:cubicBezTo>
                <a:cubicBezTo>
                  <a:pt x="5770270" y="6027914"/>
                  <a:pt x="5810097" y="6017884"/>
                  <a:pt x="5849239" y="6024168"/>
                </a:cubicBezTo>
                <a:cubicBezTo>
                  <a:pt x="5871705" y="6027647"/>
                  <a:pt x="5891809" y="6046438"/>
                  <a:pt x="5912751" y="6048913"/>
                </a:cubicBezTo>
                <a:cubicBezTo>
                  <a:pt x="6003290" y="6060087"/>
                  <a:pt x="6103709" y="6031088"/>
                  <a:pt x="6202743" y="6024168"/>
                </a:cubicBezTo>
                <a:cubicBezTo>
                  <a:pt x="6265367" y="6019725"/>
                  <a:pt x="6334925" y="6022594"/>
                  <a:pt x="6387832" y="6026923"/>
                </a:cubicBezTo>
                <a:cubicBezTo>
                  <a:pt x="6421272" y="6057953"/>
                  <a:pt x="6469646" y="6107647"/>
                  <a:pt x="6536881" y="6082102"/>
                </a:cubicBezTo>
                <a:cubicBezTo>
                  <a:pt x="6552895" y="6076096"/>
                  <a:pt x="6560502" y="6063184"/>
                  <a:pt x="6575590" y="6051770"/>
                </a:cubicBezTo>
                <a:cubicBezTo>
                  <a:pt x="6617271" y="6051859"/>
                  <a:pt x="6628993" y="6008908"/>
                  <a:pt x="6674968" y="6015840"/>
                </a:cubicBezTo>
                <a:cubicBezTo>
                  <a:pt x="6712203" y="6021426"/>
                  <a:pt x="6759461" y="6065063"/>
                  <a:pt x="6785343" y="6084844"/>
                </a:cubicBezTo>
                <a:cubicBezTo>
                  <a:pt x="6796976" y="6093706"/>
                  <a:pt x="6806463" y="6105095"/>
                  <a:pt x="6818604" y="6106936"/>
                </a:cubicBezTo>
                <a:cubicBezTo>
                  <a:pt x="6867157" y="6034097"/>
                  <a:pt x="6793166" y="5931993"/>
                  <a:pt x="6760591" y="5891568"/>
                </a:cubicBezTo>
                <a:cubicBezTo>
                  <a:pt x="6808304" y="5898208"/>
                  <a:pt x="6804508" y="5956319"/>
                  <a:pt x="6837883" y="5977167"/>
                </a:cubicBezTo>
                <a:cubicBezTo>
                  <a:pt x="6861390" y="5951444"/>
                  <a:pt x="6862546" y="5903287"/>
                  <a:pt x="6851688" y="5866823"/>
                </a:cubicBezTo>
                <a:cubicBezTo>
                  <a:pt x="6836714" y="5815999"/>
                  <a:pt x="6794563" y="5747350"/>
                  <a:pt x="6754990" y="5734197"/>
                </a:cubicBezTo>
                <a:cubicBezTo>
                  <a:pt x="6743446" y="5730388"/>
                  <a:pt x="6724916" y="5731645"/>
                  <a:pt x="6713639" y="5731429"/>
                </a:cubicBezTo>
                <a:cubicBezTo>
                  <a:pt x="6723075" y="5720815"/>
                  <a:pt x="6708940" y="5715813"/>
                  <a:pt x="6710896" y="5703866"/>
                </a:cubicBezTo>
                <a:cubicBezTo>
                  <a:pt x="6679932" y="5679476"/>
                  <a:pt x="6652793" y="5640181"/>
                  <a:pt x="6600405" y="5645957"/>
                </a:cubicBezTo>
                <a:cubicBezTo>
                  <a:pt x="6582702" y="5599197"/>
                  <a:pt x="6528993" y="5561692"/>
                  <a:pt x="6467855" y="5590665"/>
                </a:cubicBezTo>
                <a:cubicBezTo>
                  <a:pt x="6463512" y="5564244"/>
                  <a:pt x="6438049" y="5557591"/>
                  <a:pt x="6415404" y="5554760"/>
                </a:cubicBezTo>
                <a:cubicBezTo>
                  <a:pt x="6355372" y="5547294"/>
                  <a:pt x="6281178" y="5555826"/>
                  <a:pt x="6216523" y="5565819"/>
                </a:cubicBezTo>
                <a:cubicBezTo>
                  <a:pt x="6107277" y="5582717"/>
                  <a:pt x="5994425" y="5605329"/>
                  <a:pt x="5893422" y="5607285"/>
                </a:cubicBezTo>
                <a:cubicBezTo>
                  <a:pt x="5803811" y="5502172"/>
                  <a:pt x="5687568" y="5413450"/>
                  <a:pt x="5589625" y="5309048"/>
                </a:cubicBezTo>
                <a:cubicBezTo>
                  <a:pt x="5564251" y="5281992"/>
                  <a:pt x="5503468" y="5233530"/>
                  <a:pt x="5495747" y="5201357"/>
                </a:cubicBezTo>
                <a:cubicBezTo>
                  <a:pt x="5492369" y="5187442"/>
                  <a:pt x="5498414" y="5170480"/>
                  <a:pt x="5495747" y="5159955"/>
                </a:cubicBezTo>
                <a:cubicBezTo>
                  <a:pt x="5537619" y="5094632"/>
                  <a:pt x="5575783" y="5023139"/>
                  <a:pt x="5617210" y="4950148"/>
                </a:cubicBezTo>
                <a:cubicBezTo>
                  <a:pt x="5657582" y="4879176"/>
                  <a:pt x="5687758" y="4799265"/>
                  <a:pt x="5730431" y="4732038"/>
                </a:cubicBezTo>
                <a:cubicBezTo>
                  <a:pt x="5747194" y="4705654"/>
                  <a:pt x="5775426" y="4679970"/>
                  <a:pt x="5794045" y="4649181"/>
                </a:cubicBezTo>
                <a:cubicBezTo>
                  <a:pt x="5812853" y="4618126"/>
                  <a:pt x="5827432" y="4578209"/>
                  <a:pt x="5849239" y="4555343"/>
                </a:cubicBezTo>
                <a:cubicBezTo>
                  <a:pt x="5876226" y="4526966"/>
                  <a:pt x="5919507" y="4516492"/>
                  <a:pt x="5948603" y="4491925"/>
                </a:cubicBezTo>
                <a:cubicBezTo>
                  <a:pt x="5985979" y="4431757"/>
                  <a:pt x="6008433" y="4345295"/>
                  <a:pt x="6001143" y="4251609"/>
                </a:cubicBezTo>
                <a:cubicBezTo>
                  <a:pt x="5999365" y="4230126"/>
                  <a:pt x="5996178" y="4174783"/>
                  <a:pt x="6001143" y="4152260"/>
                </a:cubicBezTo>
                <a:cubicBezTo>
                  <a:pt x="6006033" y="4130079"/>
                  <a:pt x="6026530" y="4114285"/>
                  <a:pt x="6028842" y="4094237"/>
                </a:cubicBezTo>
                <a:cubicBezTo>
                  <a:pt x="6030239" y="4080944"/>
                  <a:pt x="6025629" y="4068324"/>
                  <a:pt x="6025985" y="4055564"/>
                </a:cubicBezTo>
                <a:cubicBezTo>
                  <a:pt x="6027750" y="3985645"/>
                  <a:pt x="6035395" y="3904504"/>
                  <a:pt x="6014986" y="3856880"/>
                </a:cubicBezTo>
                <a:cubicBezTo>
                  <a:pt x="5989103" y="3796395"/>
                  <a:pt x="5930074" y="3746333"/>
                  <a:pt x="5893422" y="3699509"/>
                </a:cubicBezTo>
                <a:cubicBezTo>
                  <a:pt x="5948603" y="3672453"/>
                  <a:pt x="5999899" y="3644432"/>
                  <a:pt x="6059195" y="3622061"/>
                </a:cubicBezTo>
                <a:cubicBezTo>
                  <a:pt x="6119139" y="3599550"/>
                  <a:pt x="6185077" y="3588365"/>
                  <a:pt x="6244184" y="3564153"/>
                </a:cubicBezTo>
                <a:cubicBezTo>
                  <a:pt x="6293612" y="3543928"/>
                  <a:pt x="6338735" y="3511984"/>
                  <a:pt x="6382143" y="3486883"/>
                </a:cubicBezTo>
                <a:cubicBezTo>
                  <a:pt x="6520548" y="3406782"/>
                  <a:pt x="6559258" y="3237692"/>
                  <a:pt x="6683324" y="3139067"/>
                </a:cubicBezTo>
                <a:cubicBezTo>
                  <a:pt x="6716318" y="3174046"/>
                  <a:pt x="6769544" y="3195757"/>
                  <a:pt x="6777151" y="3257766"/>
                </a:cubicBezTo>
                <a:cubicBezTo>
                  <a:pt x="6784810" y="3320054"/>
                  <a:pt x="6744169" y="3415022"/>
                  <a:pt x="6697065" y="3412343"/>
                </a:cubicBezTo>
                <a:cubicBezTo>
                  <a:pt x="6687363" y="3411746"/>
                  <a:pt x="6657492" y="3396219"/>
                  <a:pt x="6644614" y="3387458"/>
                </a:cubicBezTo>
                <a:cubicBezTo>
                  <a:pt x="6626174" y="3374927"/>
                  <a:pt x="6618160" y="3349052"/>
                  <a:pt x="6597612" y="3351617"/>
                </a:cubicBezTo>
                <a:cubicBezTo>
                  <a:pt x="6571309" y="3354791"/>
                  <a:pt x="6562445" y="3402174"/>
                  <a:pt x="6561760" y="3428886"/>
                </a:cubicBezTo>
                <a:cubicBezTo>
                  <a:pt x="6579400" y="3445392"/>
                  <a:pt x="6580111" y="3478618"/>
                  <a:pt x="6592074" y="3500621"/>
                </a:cubicBezTo>
                <a:cubicBezTo>
                  <a:pt x="6600075" y="3508353"/>
                  <a:pt x="6616229" y="3507908"/>
                  <a:pt x="6627926" y="3511717"/>
                </a:cubicBezTo>
                <a:cubicBezTo>
                  <a:pt x="6619062" y="3521925"/>
                  <a:pt x="6621792" y="3535929"/>
                  <a:pt x="6625272" y="3544880"/>
                </a:cubicBezTo>
                <a:cubicBezTo>
                  <a:pt x="6632537" y="3563531"/>
                  <a:pt x="6661454" y="3570730"/>
                  <a:pt x="6677698" y="3575250"/>
                </a:cubicBezTo>
                <a:cubicBezTo>
                  <a:pt x="6685254" y="3577268"/>
                  <a:pt x="6692963" y="3584442"/>
                  <a:pt x="6699809" y="3586257"/>
                </a:cubicBezTo>
                <a:cubicBezTo>
                  <a:pt x="6772935" y="3604782"/>
                  <a:pt x="6847967" y="3580303"/>
                  <a:pt x="6882155" y="3564153"/>
                </a:cubicBezTo>
                <a:cubicBezTo>
                  <a:pt x="6928650" y="3501192"/>
                  <a:pt x="7020408" y="3411569"/>
                  <a:pt x="7031291" y="3304590"/>
                </a:cubicBezTo>
                <a:cubicBezTo>
                  <a:pt x="7036168" y="3255899"/>
                  <a:pt x="7033971" y="3212414"/>
                  <a:pt x="7014641" y="3183149"/>
                </a:cubicBezTo>
                <a:cubicBezTo>
                  <a:pt x="7025703" y="3190526"/>
                  <a:pt x="7053313" y="3181270"/>
                  <a:pt x="7064299" y="3188735"/>
                </a:cubicBezTo>
                <a:cubicBezTo>
                  <a:pt x="7077354" y="3239127"/>
                  <a:pt x="7088987" y="3291030"/>
                  <a:pt x="7125157" y="3318542"/>
                </a:cubicBezTo>
                <a:cubicBezTo>
                  <a:pt x="7112038" y="3344951"/>
                  <a:pt x="7094309" y="3366687"/>
                  <a:pt x="7078155" y="3390277"/>
                </a:cubicBezTo>
                <a:cubicBezTo>
                  <a:pt x="7147178" y="3457174"/>
                  <a:pt x="7199096" y="3344418"/>
                  <a:pt x="7235533" y="3307357"/>
                </a:cubicBezTo>
                <a:cubicBezTo>
                  <a:pt x="7244588" y="3355502"/>
                  <a:pt x="7216737" y="3380082"/>
                  <a:pt x="7213562" y="3406782"/>
                </a:cubicBezTo>
                <a:cubicBezTo>
                  <a:pt x="7239292" y="3403240"/>
                  <a:pt x="7261898" y="3411302"/>
                  <a:pt x="7282497" y="3404103"/>
                </a:cubicBezTo>
                <a:cubicBezTo>
                  <a:pt x="7327290" y="3388081"/>
                  <a:pt x="7328192" y="3337244"/>
                  <a:pt x="7340625" y="3285253"/>
                </a:cubicBezTo>
                <a:cubicBezTo>
                  <a:pt x="7345679" y="3263783"/>
                  <a:pt x="7354963" y="3239508"/>
                  <a:pt x="7354341" y="3216312"/>
                </a:cubicBezTo>
                <a:cubicBezTo>
                  <a:pt x="7352259" y="3139867"/>
                  <a:pt x="7310640" y="3042639"/>
                  <a:pt x="7265974" y="3009209"/>
                </a:cubicBezTo>
                <a:cubicBezTo>
                  <a:pt x="7196150" y="2957078"/>
                  <a:pt x="6945223" y="3035897"/>
                  <a:pt x="6931838" y="2937526"/>
                </a:cubicBezTo>
                <a:cubicBezTo>
                  <a:pt x="6928739" y="2915282"/>
                  <a:pt x="6947547" y="2871289"/>
                  <a:pt x="6956767" y="2851876"/>
                </a:cubicBezTo>
                <a:cubicBezTo>
                  <a:pt x="6993687" y="2773083"/>
                  <a:pt x="7022071" y="2701425"/>
                  <a:pt x="7022959" y="2586714"/>
                </a:cubicBezTo>
                <a:cubicBezTo>
                  <a:pt x="7056881" y="2527739"/>
                  <a:pt x="7015048" y="2450457"/>
                  <a:pt x="7003630" y="2393539"/>
                </a:cubicBezTo>
                <a:cubicBezTo>
                  <a:pt x="7080262" y="2287080"/>
                  <a:pt x="7200163" y="2223814"/>
                  <a:pt x="7246645" y="2087151"/>
                </a:cubicBezTo>
                <a:cubicBezTo>
                  <a:pt x="7313815" y="2023111"/>
                  <a:pt x="7347610" y="1930224"/>
                  <a:pt x="7370965" y="1830317"/>
                </a:cubicBezTo>
                <a:cubicBezTo>
                  <a:pt x="7382154" y="1782617"/>
                  <a:pt x="7397775" y="1741392"/>
                  <a:pt x="7417918" y="1697843"/>
                </a:cubicBezTo>
                <a:cubicBezTo>
                  <a:pt x="7451864" y="1624116"/>
                  <a:pt x="7507528" y="1538923"/>
                  <a:pt x="7572540" y="1493509"/>
                </a:cubicBezTo>
                <a:cubicBezTo>
                  <a:pt x="7616723" y="1462580"/>
                  <a:pt x="7678330" y="1458924"/>
                  <a:pt x="7724483" y="1430014"/>
                </a:cubicBezTo>
                <a:cubicBezTo>
                  <a:pt x="7755864" y="1410234"/>
                  <a:pt x="7783005" y="1383876"/>
                  <a:pt x="7815491" y="1363740"/>
                </a:cubicBezTo>
                <a:cubicBezTo>
                  <a:pt x="7846632" y="1344416"/>
                  <a:pt x="7880909" y="1319480"/>
                  <a:pt x="7917713" y="1308574"/>
                </a:cubicBezTo>
                <a:cubicBezTo>
                  <a:pt x="7930566" y="1304676"/>
                  <a:pt x="7944130" y="1306251"/>
                  <a:pt x="7959242" y="1302975"/>
                </a:cubicBezTo>
                <a:cubicBezTo>
                  <a:pt x="7977695" y="1298899"/>
                  <a:pt x="7995602" y="1286495"/>
                  <a:pt x="8014437" y="1283651"/>
                </a:cubicBezTo>
                <a:cubicBezTo>
                  <a:pt x="8040852" y="1279690"/>
                  <a:pt x="8076704" y="1285251"/>
                  <a:pt x="8111033" y="1283651"/>
                </a:cubicBezTo>
                <a:cubicBezTo>
                  <a:pt x="8143798" y="1282217"/>
                  <a:pt x="8177771" y="1276452"/>
                  <a:pt x="8205025" y="1280909"/>
                </a:cubicBezTo>
                <a:cubicBezTo>
                  <a:pt x="8227898" y="1284629"/>
                  <a:pt x="8255419" y="1300067"/>
                  <a:pt x="8282380" y="1308574"/>
                </a:cubicBezTo>
                <a:cubicBezTo>
                  <a:pt x="8327275" y="1322756"/>
                  <a:pt x="8387613" y="1339299"/>
                  <a:pt x="8450719" y="1327822"/>
                </a:cubicBezTo>
                <a:cubicBezTo>
                  <a:pt x="8464816" y="1325257"/>
                  <a:pt x="8479040" y="1310351"/>
                  <a:pt x="8497659" y="1305768"/>
                </a:cubicBezTo>
                <a:cubicBezTo>
                  <a:pt x="8525840" y="1298899"/>
                  <a:pt x="8560016" y="1301489"/>
                  <a:pt x="8586114" y="1291891"/>
                </a:cubicBezTo>
                <a:cubicBezTo>
                  <a:pt x="8605724" y="1284680"/>
                  <a:pt x="8625090" y="1262702"/>
                  <a:pt x="8641397" y="1244978"/>
                </a:cubicBezTo>
                <a:cubicBezTo>
                  <a:pt x="8659508" y="1225083"/>
                  <a:pt x="8685835" y="1208514"/>
                  <a:pt x="8693760" y="1192568"/>
                </a:cubicBezTo>
                <a:cubicBezTo>
                  <a:pt x="8695868" y="1188378"/>
                  <a:pt x="8690991" y="1180849"/>
                  <a:pt x="8693760" y="1170451"/>
                </a:cubicBezTo>
                <a:cubicBezTo>
                  <a:pt x="8698459" y="1152358"/>
                  <a:pt x="8713889" y="1140018"/>
                  <a:pt x="8713089" y="1126280"/>
                </a:cubicBezTo>
                <a:cubicBezTo>
                  <a:pt x="8712556" y="1116783"/>
                  <a:pt x="8702077" y="1107058"/>
                  <a:pt x="8699220" y="1095847"/>
                </a:cubicBezTo>
                <a:cubicBezTo>
                  <a:pt x="8693213" y="1070569"/>
                  <a:pt x="8702077" y="977708"/>
                  <a:pt x="8674417" y="974407"/>
                </a:cubicBezTo>
                <a:cubicBezTo>
                  <a:pt x="8645906" y="971080"/>
                  <a:pt x="8649995" y="1035197"/>
                  <a:pt x="8627465" y="1046293"/>
                </a:cubicBezTo>
                <a:cubicBezTo>
                  <a:pt x="8614701" y="1000079"/>
                  <a:pt x="8648026" y="977974"/>
                  <a:pt x="8633027" y="938514"/>
                </a:cubicBezTo>
                <a:cubicBezTo>
                  <a:pt x="8563407" y="910722"/>
                  <a:pt x="8465972" y="953851"/>
                  <a:pt x="8392757" y="944101"/>
                </a:cubicBezTo>
                <a:cubicBezTo>
                  <a:pt x="8367026" y="940647"/>
                  <a:pt x="8350897" y="922987"/>
                  <a:pt x="8326412" y="908170"/>
                </a:cubicBezTo>
                <a:cubicBezTo>
                  <a:pt x="8308110" y="897073"/>
                  <a:pt x="8283803" y="888237"/>
                  <a:pt x="8271282" y="877749"/>
                </a:cubicBezTo>
                <a:cubicBezTo>
                  <a:pt x="8257895" y="866919"/>
                  <a:pt x="8252027" y="850947"/>
                  <a:pt x="8238020" y="841870"/>
                </a:cubicBezTo>
                <a:cubicBezTo>
                  <a:pt x="8209991" y="823727"/>
                  <a:pt x="8175574" y="819537"/>
                  <a:pt x="8146973" y="803209"/>
                </a:cubicBezTo>
                <a:cubicBezTo>
                  <a:pt x="8159242" y="792557"/>
                  <a:pt x="8171852" y="767406"/>
                  <a:pt x="8182825" y="764625"/>
                </a:cubicBezTo>
                <a:cubicBezTo>
                  <a:pt x="8177771" y="847824"/>
                  <a:pt x="8242186" y="786945"/>
                  <a:pt x="8254708" y="767406"/>
                </a:cubicBezTo>
                <a:cubicBezTo>
                  <a:pt x="8256320" y="787885"/>
                  <a:pt x="8250275" y="815906"/>
                  <a:pt x="8260206" y="828158"/>
                </a:cubicBezTo>
                <a:cubicBezTo>
                  <a:pt x="8304365" y="851062"/>
                  <a:pt x="8319034" y="795084"/>
                  <a:pt x="8345843" y="775633"/>
                </a:cubicBezTo>
                <a:cubicBezTo>
                  <a:pt x="8347888" y="797560"/>
                  <a:pt x="8346071" y="823168"/>
                  <a:pt x="8354072" y="839165"/>
                </a:cubicBezTo>
                <a:cubicBezTo>
                  <a:pt x="8407756" y="873039"/>
                  <a:pt x="8416887" y="792671"/>
                  <a:pt x="8436940" y="759039"/>
                </a:cubicBezTo>
                <a:cubicBezTo>
                  <a:pt x="8437118" y="771735"/>
                  <a:pt x="8441397" y="782832"/>
                  <a:pt x="8442478" y="794969"/>
                </a:cubicBezTo>
                <a:cubicBezTo>
                  <a:pt x="8444611" y="818762"/>
                  <a:pt x="8435365" y="834823"/>
                  <a:pt x="8450719" y="841870"/>
                </a:cubicBezTo>
                <a:cubicBezTo>
                  <a:pt x="8479040" y="855023"/>
                  <a:pt x="8499767" y="778934"/>
                  <a:pt x="8519820" y="750799"/>
                </a:cubicBezTo>
                <a:cubicBezTo>
                  <a:pt x="8523846" y="784774"/>
                  <a:pt x="8511044" y="821860"/>
                  <a:pt x="8525243" y="841870"/>
                </a:cubicBezTo>
                <a:cubicBezTo>
                  <a:pt x="8579269" y="835064"/>
                  <a:pt x="8593848" y="788964"/>
                  <a:pt x="8621929" y="756335"/>
                </a:cubicBezTo>
                <a:cubicBezTo>
                  <a:pt x="8622856" y="779264"/>
                  <a:pt x="8621344" y="804847"/>
                  <a:pt x="8638565" y="811589"/>
                </a:cubicBezTo>
                <a:cubicBezTo>
                  <a:pt x="8674557" y="812630"/>
                  <a:pt x="8682024" y="761185"/>
                  <a:pt x="8693760" y="728733"/>
                </a:cubicBezTo>
                <a:cubicBezTo>
                  <a:pt x="8697112" y="755763"/>
                  <a:pt x="8708454" y="774744"/>
                  <a:pt x="8718588" y="794969"/>
                </a:cubicBezTo>
                <a:cubicBezTo>
                  <a:pt x="8757627" y="780610"/>
                  <a:pt x="8768283" y="737950"/>
                  <a:pt x="8787714" y="703899"/>
                </a:cubicBezTo>
                <a:cubicBezTo>
                  <a:pt x="8792591" y="724035"/>
                  <a:pt x="8790267" y="734205"/>
                  <a:pt x="8795982" y="753567"/>
                </a:cubicBezTo>
                <a:cubicBezTo>
                  <a:pt x="8840305" y="735360"/>
                  <a:pt x="8852840" y="685337"/>
                  <a:pt x="8867825" y="637598"/>
                </a:cubicBezTo>
                <a:cubicBezTo>
                  <a:pt x="8887878" y="631022"/>
                  <a:pt x="8900109" y="616510"/>
                  <a:pt x="8914689" y="604461"/>
                </a:cubicBezTo>
                <a:cubicBezTo>
                  <a:pt x="8914308" y="546350"/>
                  <a:pt x="8883776" y="491794"/>
                  <a:pt x="8862148" y="436095"/>
                </a:cubicBezTo>
                <a:cubicBezTo>
                  <a:pt x="8841410" y="382085"/>
                  <a:pt x="8824875" y="322806"/>
                  <a:pt x="8790356" y="286989"/>
                </a:cubicBezTo>
              </a:path>
            </a:pathLst>
          </a:custGeom>
          <a:solidFill>
            <a:srgbClr val="300707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5419124" y="3104038"/>
            <a:ext cx="1754566" cy="1023752"/>
          </a:xfrm>
          <a:custGeom>
            <a:rect b="b" l="l" r="r" t="t"/>
            <a:pathLst>
              <a:path extrusionOk="0" h="21530" w="21592">
                <a:moveTo>
                  <a:pt x="21261" y="7466"/>
                </a:moveTo>
                <a:cubicBezTo>
                  <a:pt x="21329" y="6871"/>
                  <a:pt x="21456" y="6203"/>
                  <a:pt x="21482" y="5550"/>
                </a:cubicBezTo>
                <a:cubicBezTo>
                  <a:pt x="21499" y="5260"/>
                  <a:pt x="21541" y="4824"/>
                  <a:pt x="21448" y="4578"/>
                </a:cubicBezTo>
                <a:cubicBezTo>
                  <a:pt x="21346" y="4549"/>
                  <a:pt x="21329" y="4752"/>
                  <a:pt x="21312" y="4868"/>
                </a:cubicBezTo>
                <a:cubicBezTo>
                  <a:pt x="21252" y="5260"/>
                  <a:pt x="21184" y="5710"/>
                  <a:pt x="21108" y="6073"/>
                </a:cubicBezTo>
                <a:cubicBezTo>
                  <a:pt x="21040" y="5652"/>
                  <a:pt x="21091" y="4926"/>
                  <a:pt x="21074" y="4403"/>
                </a:cubicBezTo>
                <a:cubicBezTo>
                  <a:pt x="21065" y="4142"/>
                  <a:pt x="21048" y="3837"/>
                  <a:pt x="20879" y="4026"/>
                </a:cubicBezTo>
                <a:cubicBezTo>
                  <a:pt x="20768" y="5274"/>
                  <a:pt x="20717" y="6523"/>
                  <a:pt x="20658" y="7858"/>
                </a:cubicBezTo>
                <a:cubicBezTo>
                  <a:pt x="20658" y="7873"/>
                  <a:pt x="20649" y="7902"/>
                  <a:pt x="20649" y="7916"/>
                </a:cubicBezTo>
                <a:cubicBezTo>
                  <a:pt x="20649" y="7437"/>
                  <a:pt x="20598" y="7002"/>
                  <a:pt x="20556" y="6537"/>
                </a:cubicBezTo>
                <a:cubicBezTo>
                  <a:pt x="20479" y="5579"/>
                  <a:pt x="20386" y="4621"/>
                  <a:pt x="20275" y="3707"/>
                </a:cubicBezTo>
                <a:cubicBezTo>
                  <a:pt x="20258" y="3692"/>
                  <a:pt x="20233" y="3678"/>
                  <a:pt x="20207" y="3678"/>
                </a:cubicBezTo>
                <a:cubicBezTo>
                  <a:pt x="20097" y="4070"/>
                  <a:pt x="20131" y="4607"/>
                  <a:pt x="20148" y="5115"/>
                </a:cubicBezTo>
                <a:cubicBezTo>
                  <a:pt x="20165" y="5855"/>
                  <a:pt x="20216" y="6668"/>
                  <a:pt x="20157" y="7365"/>
                </a:cubicBezTo>
                <a:cubicBezTo>
                  <a:pt x="20131" y="6334"/>
                  <a:pt x="19919" y="5289"/>
                  <a:pt x="19740" y="4505"/>
                </a:cubicBezTo>
                <a:cubicBezTo>
                  <a:pt x="19723" y="4432"/>
                  <a:pt x="19613" y="4041"/>
                  <a:pt x="19562" y="4011"/>
                </a:cubicBezTo>
                <a:cubicBezTo>
                  <a:pt x="19502" y="3968"/>
                  <a:pt x="19435" y="4026"/>
                  <a:pt x="19392" y="4084"/>
                </a:cubicBezTo>
                <a:cubicBezTo>
                  <a:pt x="19367" y="4273"/>
                  <a:pt x="19418" y="4461"/>
                  <a:pt x="19460" y="4621"/>
                </a:cubicBezTo>
                <a:cubicBezTo>
                  <a:pt x="19587" y="5071"/>
                  <a:pt x="19621" y="5681"/>
                  <a:pt x="19672" y="6276"/>
                </a:cubicBezTo>
                <a:cubicBezTo>
                  <a:pt x="19732" y="7074"/>
                  <a:pt x="19740" y="7916"/>
                  <a:pt x="19757" y="8802"/>
                </a:cubicBezTo>
                <a:cubicBezTo>
                  <a:pt x="19367" y="9034"/>
                  <a:pt x="18925" y="9179"/>
                  <a:pt x="18509" y="9382"/>
                </a:cubicBezTo>
                <a:cubicBezTo>
                  <a:pt x="18560" y="9150"/>
                  <a:pt x="18662" y="8903"/>
                  <a:pt x="18704" y="8628"/>
                </a:cubicBezTo>
                <a:cubicBezTo>
                  <a:pt x="18806" y="7960"/>
                  <a:pt x="18568" y="7452"/>
                  <a:pt x="18356" y="7045"/>
                </a:cubicBezTo>
                <a:cubicBezTo>
                  <a:pt x="18279" y="6900"/>
                  <a:pt x="18211" y="6726"/>
                  <a:pt x="18126" y="6595"/>
                </a:cubicBezTo>
                <a:cubicBezTo>
                  <a:pt x="18042" y="6465"/>
                  <a:pt x="17948" y="6276"/>
                  <a:pt x="17838" y="6305"/>
                </a:cubicBezTo>
                <a:cubicBezTo>
                  <a:pt x="17795" y="6320"/>
                  <a:pt x="17829" y="6378"/>
                  <a:pt x="17821" y="6436"/>
                </a:cubicBezTo>
                <a:cubicBezTo>
                  <a:pt x="17727" y="6639"/>
                  <a:pt x="17642" y="6842"/>
                  <a:pt x="17540" y="7045"/>
                </a:cubicBezTo>
                <a:cubicBezTo>
                  <a:pt x="17506" y="6828"/>
                  <a:pt x="17481" y="6610"/>
                  <a:pt x="17413" y="6436"/>
                </a:cubicBezTo>
                <a:cubicBezTo>
                  <a:pt x="17286" y="6407"/>
                  <a:pt x="17192" y="6465"/>
                  <a:pt x="17107" y="6523"/>
                </a:cubicBezTo>
                <a:cubicBezTo>
                  <a:pt x="17099" y="5826"/>
                  <a:pt x="17116" y="5028"/>
                  <a:pt x="17107" y="4345"/>
                </a:cubicBezTo>
                <a:cubicBezTo>
                  <a:pt x="17107" y="4273"/>
                  <a:pt x="17099" y="4215"/>
                  <a:pt x="17082" y="4157"/>
                </a:cubicBezTo>
                <a:cubicBezTo>
                  <a:pt x="17073" y="4099"/>
                  <a:pt x="17090" y="4084"/>
                  <a:pt x="17090" y="4041"/>
                </a:cubicBezTo>
                <a:cubicBezTo>
                  <a:pt x="17048" y="4011"/>
                  <a:pt x="17022" y="3953"/>
                  <a:pt x="16997" y="3895"/>
                </a:cubicBezTo>
                <a:cubicBezTo>
                  <a:pt x="16929" y="3881"/>
                  <a:pt x="16869" y="3852"/>
                  <a:pt x="16801" y="3866"/>
                </a:cubicBezTo>
                <a:cubicBezTo>
                  <a:pt x="16767" y="3881"/>
                  <a:pt x="16742" y="3953"/>
                  <a:pt x="16700" y="3982"/>
                </a:cubicBezTo>
                <a:cubicBezTo>
                  <a:pt x="16615" y="4041"/>
                  <a:pt x="16521" y="3997"/>
                  <a:pt x="16487" y="4128"/>
                </a:cubicBezTo>
                <a:cubicBezTo>
                  <a:pt x="16470" y="4157"/>
                  <a:pt x="16453" y="4113"/>
                  <a:pt x="16428" y="4128"/>
                </a:cubicBezTo>
                <a:cubicBezTo>
                  <a:pt x="16445" y="4215"/>
                  <a:pt x="16385" y="4157"/>
                  <a:pt x="16368" y="4171"/>
                </a:cubicBezTo>
                <a:cubicBezTo>
                  <a:pt x="16368" y="4171"/>
                  <a:pt x="16360" y="4200"/>
                  <a:pt x="16360" y="4200"/>
                </a:cubicBezTo>
                <a:cubicBezTo>
                  <a:pt x="16147" y="4345"/>
                  <a:pt x="15901" y="4476"/>
                  <a:pt x="15680" y="4621"/>
                </a:cubicBezTo>
                <a:cubicBezTo>
                  <a:pt x="15621" y="4389"/>
                  <a:pt x="15604" y="4084"/>
                  <a:pt x="15544" y="3794"/>
                </a:cubicBezTo>
                <a:cubicBezTo>
                  <a:pt x="15519" y="3678"/>
                  <a:pt x="15485" y="3576"/>
                  <a:pt x="15451" y="3431"/>
                </a:cubicBezTo>
                <a:cubicBezTo>
                  <a:pt x="15425" y="3315"/>
                  <a:pt x="15391" y="3126"/>
                  <a:pt x="15357" y="3068"/>
                </a:cubicBezTo>
                <a:cubicBezTo>
                  <a:pt x="15281" y="2966"/>
                  <a:pt x="14975" y="3010"/>
                  <a:pt x="14882" y="3039"/>
                </a:cubicBezTo>
                <a:cubicBezTo>
                  <a:pt x="14797" y="3068"/>
                  <a:pt x="14746" y="3097"/>
                  <a:pt x="14669" y="3170"/>
                </a:cubicBezTo>
                <a:cubicBezTo>
                  <a:pt x="14635" y="3199"/>
                  <a:pt x="14644" y="3141"/>
                  <a:pt x="14610" y="3141"/>
                </a:cubicBezTo>
                <a:cubicBezTo>
                  <a:pt x="14610" y="3184"/>
                  <a:pt x="14610" y="3199"/>
                  <a:pt x="14593" y="3213"/>
                </a:cubicBezTo>
                <a:cubicBezTo>
                  <a:pt x="14508" y="3271"/>
                  <a:pt x="14415" y="3329"/>
                  <a:pt x="14330" y="3373"/>
                </a:cubicBezTo>
                <a:cubicBezTo>
                  <a:pt x="14253" y="2923"/>
                  <a:pt x="14236" y="2458"/>
                  <a:pt x="14160" y="2023"/>
                </a:cubicBezTo>
                <a:cubicBezTo>
                  <a:pt x="14066" y="1515"/>
                  <a:pt x="13947" y="1108"/>
                  <a:pt x="13786" y="745"/>
                </a:cubicBezTo>
                <a:cubicBezTo>
                  <a:pt x="13744" y="658"/>
                  <a:pt x="13735" y="571"/>
                  <a:pt x="13667" y="528"/>
                </a:cubicBezTo>
                <a:cubicBezTo>
                  <a:pt x="13489" y="513"/>
                  <a:pt x="13378" y="644"/>
                  <a:pt x="13251" y="789"/>
                </a:cubicBezTo>
                <a:cubicBezTo>
                  <a:pt x="13013" y="1065"/>
                  <a:pt x="12835" y="1515"/>
                  <a:pt x="12614" y="1805"/>
                </a:cubicBezTo>
                <a:cubicBezTo>
                  <a:pt x="12504" y="1297"/>
                  <a:pt x="12342" y="789"/>
                  <a:pt x="12130" y="411"/>
                </a:cubicBezTo>
                <a:cubicBezTo>
                  <a:pt x="12062" y="295"/>
                  <a:pt x="11985" y="107"/>
                  <a:pt x="11909" y="49"/>
                </a:cubicBezTo>
                <a:cubicBezTo>
                  <a:pt x="11866" y="20"/>
                  <a:pt x="11782" y="5"/>
                  <a:pt x="11731" y="5"/>
                </a:cubicBezTo>
                <a:cubicBezTo>
                  <a:pt x="11510" y="-24"/>
                  <a:pt x="11425" y="78"/>
                  <a:pt x="11314" y="266"/>
                </a:cubicBezTo>
                <a:cubicBezTo>
                  <a:pt x="10949" y="876"/>
                  <a:pt x="10677" y="1645"/>
                  <a:pt x="10448" y="2458"/>
                </a:cubicBezTo>
                <a:cubicBezTo>
                  <a:pt x="10321" y="2299"/>
                  <a:pt x="10219" y="2095"/>
                  <a:pt x="10108" y="1907"/>
                </a:cubicBezTo>
                <a:cubicBezTo>
                  <a:pt x="9998" y="1718"/>
                  <a:pt x="9887" y="1515"/>
                  <a:pt x="9777" y="1326"/>
                </a:cubicBezTo>
                <a:cubicBezTo>
                  <a:pt x="9548" y="934"/>
                  <a:pt x="9361" y="484"/>
                  <a:pt x="9089" y="179"/>
                </a:cubicBezTo>
                <a:cubicBezTo>
                  <a:pt x="8979" y="179"/>
                  <a:pt x="8911" y="252"/>
                  <a:pt x="8851" y="339"/>
                </a:cubicBezTo>
                <a:cubicBezTo>
                  <a:pt x="8749" y="658"/>
                  <a:pt x="8639" y="992"/>
                  <a:pt x="8562" y="1370"/>
                </a:cubicBezTo>
                <a:cubicBezTo>
                  <a:pt x="8494" y="1747"/>
                  <a:pt x="8384" y="2081"/>
                  <a:pt x="8299" y="2429"/>
                </a:cubicBezTo>
                <a:cubicBezTo>
                  <a:pt x="8002" y="2241"/>
                  <a:pt x="7679" y="1979"/>
                  <a:pt x="7348" y="1849"/>
                </a:cubicBezTo>
                <a:cubicBezTo>
                  <a:pt x="7237" y="1805"/>
                  <a:pt x="7118" y="1732"/>
                  <a:pt x="7008" y="1703"/>
                </a:cubicBezTo>
                <a:cubicBezTo>
                  <a:pt x="6702" y="1631"/>
                  <a:pt x="6702" y="2037"/>
                  <a:pt x="6643" y="2415"/>
                </a:cubicBezTo>
                <a:cubicBezTo>
                  <a:pt x="6549" y="2981"/>
                  <a:pt x="6413" y="3620"/>
                  <a:pt x="6388" y="4258"/>
                </a:cubicBezTo>
                <a:cubicBezTo>
                  <a:pt x="6244" y="4113"/>
                  <a:pt x="6065" y="4026"/>
                  <a:pt x="5912" y="3953"/>
                </a:cubicBezTo>
                <a:cubicBezTo>
                  <a:pt x="5887" y="3939"/>
                  <a:pt x="5853" y="3910"/>
                  <a:pt x="5827" y="3910"/>
                </a:cubicBezTo>
                <a:cubicBezTo>
                  <a:pt x="5530" y="3895"/>
                  <a:pt x="5666" y="4897"/>
                  <a:pt x="5691" y="5289"/>
                </a:cubicBezTo>
                <a:cubicBezTo>
                  <a:pt x="5428" y="5216"/>
                  <a:pt x="4842" y="5144"/>
                  <a:pt x="4698" y="5463"/>
                </a:cubicBezTo>
                <a:cubicBezTo>
                  <a:pt x="4715" y="6029"/>
                  <a:pt x="4715" y="6668"/>
                  <a:pt x="4740" y="7263"/>
                </a:cubicBezTo>
                <a:cubicBezTo>
                  <a:pt x="4672" y="7263"/>
                  <a:pt x="4545" y="6973"/>
                  <a:pt x="4460" y="7118"/>
                </a:cubicBezTo>
                <a:cubicBezTo>
                  <a:pt x="4451" y="7089"/>
                  <a:pt x="4426" y="7089"/>
                  <a:pt x="4409" y="7103"/>
                </a:cubicBezTo>
                <a:cubicBezTo>
                  <a:pt x="4349" y="7234"/>
                  <a:pt x="4375" y="7553"/>
                  <a:pt x="4375" y="7728"/>
                </a:cubicBezTo>
                <a:cubicBezTo>
                  <a:pt x="4256" y="7655"/>
                  <a:pt x="4061" y="7350"/>
                  <a:pt x="3933" y="7611"/>
                </a:cubicBezTo>
                <a:cubicBezTo>
                  <a:pt x="3865" y="7945"/>
                  <a:pt x="3891" y="8395"/>
                  <a:pt x="3908" y="8802"/>
                </a:cubicBezTo>
                <a:cubicBezTo>
                  <a:pt x="3755" y="8889"/>
                  <a:pt x="3763" y="9252"/>
                  <a:pt x="3695" y="9484"/>
                </a:cubicBezTo>
                <a:cubicBezTo>
                  <a:pt x="3627" y="9441"/>
                  <a:pt x="3619" y="9295"/>
                  <a:pt x="3559" y="9252"/>
                </a:cubicBezTo>
                <a:cubicBezTo>
                  <a:pt x="3559" y="9266"/>
                  <a:pt x="3568" y="9281"/>
                  <a:pt x="3576" y="9295"/>
                </a:cubicBezTo>
                <a:cubicBezTo>
                  <a:pt x="3534" y="9223"/>
                  <a:pt x="3441" y="9150"/>
                  <a:pt x="3330" y="9208"/>
                </a:cubicBezTo>
                <a:cubicBezTo>
                  <a:pt x="3271" y="9528"/>
                  <a:pt x="3169" y="9847"/>
                  <a:pt x="3118" y="10210"/>
                </a:cubicBezTo>
                <a:cubicBezTo>
                  <a:pt x="3101" y="10079"/>
                  <a:pt x="3050" y="9963"/>
                  <a:pt x="3033" y="9818"/>
                </a:cubicBezTo>
                <a:cubicBezTo>
                  <a:pt x="3007" y="9629"/>
                  <a:pt x="3007" y="9426"/>
                  <a:pt x="2914" y="9411"/>
                </a:cubicBezTo>
                <a:cubicBezTo>
                  <a:pt x="2871" y="9411"/>
                  <a:pt x="2820" y="9513"/>
                  <a:pt x="2778" y="9571"/>
                </a:cubicBezTo>
                <a:cubicBezTo>
                  <a:pt x="2761" y="9600"/>
                  <a:pt x="2668" y="9760"/>
                  <a:pt x="2659" y="9760"/>
                </a:cubicBezTo>
                <a:cubicBezTo>
                  <a:pt x="2634" y="9760"/>
                  <a:pt x="2540" y="9513"/>
                  <a:pt x="2498" y="9470"/>
                </a:cubicBezTo>
                <a:cubicBezTo>
                  <a:pt x="2430" y="9411"/>
                  <a:pt x="2413" y="9441"/>
                  <a:pt x="2319" y="9484"/>
                </a:cubicBezTo>
                <a:cubicBezTo>
                  <a:pt x="2285" y="9673"/>
                  <a:pt x="2226" y="9818"/>
                  <a:pt x="2166" y="10036"/>
                </a:cubicBezTo>
                <a:cubicBezTo>
                  <a:pt x="2124" y="10181"/>
                  <a:pt x="2056" y="10370"/>
                  <a:pt x="2073" y="10515"/>
                </a:cubicBezTo>
                <a:cubicBezTo>
                  <a:pt x="2082" y="10573"/>
                  <a:pt x="2098" y="10558"/>
                  <a:pt x="2115" y="10616"/>
                </a:cubicBezTo>
                <a:cubicBezTo>
                  <a:pt x="2149" y="10718"/>
                  <a:pt x="2158" y="10878"/>
                  <a:pt x="2200" y="10979"/>
                </a:cubicBezTo>
                <a:cubicBezTo>
                  <a:pt x="2073" y="10979"/>
                  <a:pt x="1929" y="10979"/>
                  <a:pt x="1801" y="11008"/>
                </a:cubicBezTo>
                <a:cubicBezTo>
                  <a:pt x="1657" y="11023"/>
                  <a:pt x="1538" y="11153"/>
                  <a:pt x="1436" y="11182"/>
                </a:cubicBezTo>
                <a:cubicBezTo>
                  <a:pt x="1377" y="11255"/>
                  <a:pt x="1334" y="11371"/>
                  <a:pt x="1300" y="11487"/>
                </a:cubicBezTo>
                <a:cubicBezTo>
                  <a:pt x="1198" y="11618"/>
                  <a:pt x="1045" y="11661"/>
                  <a:pt x="892" y="11749"/>
                </a:cubicBezTo>
                <a:cubicBezTo>
                  <a:pt x="807" y="11792"/>
                  <a:pt x="748" y="11865"/>
                  <a:pt x="672" y="11923"/>
                </a:cubicBezTo>
                <a:cubicBezTo>
                  <a:pt x="485" y="12082"/>
                  <a:pt x="289" y="12155"/>
                  <a:pt x="162" y="12416"/>
                </a:cubicBezTo>
                <a:cubicBezTo>
                  <a:pt x="145" y="12460"/>
                  <a:pt x="170" y="12489"/>
                  <a:pt x="162" y="12518"/>
                </a:cubicBezTo>
                <a:cubicBezTo>
                  <a:pt x="77" y="12721"/>
                  <a:pt x="-8" y="12968"/>
                  <a:pt x="0" y="13302"/>
                </a:cubicBezTo>
                <a:cubicBezTo>
                  <a:pt x="34" y="13316"/>
                  <a:pt x="43" y="13418"/>
                  <a:pt x="85" y="13374"/>
                </a:cubicBezTo>
                <a:cubicBezTo>
                  <a:pt x="77" y="13331"/>
                  <a:pt x="94" y="13331"/>
                  <a:pt x="94" y="13302"/>
                </a:cubicBezTo>
                <a:cubicBezTo>
                  <a:pt x="111" y="13302"/>
                  <a:pt x="85" y="13432"/>
                  <a:pt x="102" y="13491"/>
                </a:cubicBezTo>
                <a:cubicBezTo>
                  <a:pt x="187" y="13578"/>
                  <a:pt x="332" y="13563"/>
                  <a:pt x="425" y="13650"/>
                </a:cubicBezTo>
                <a:cubicBezTo>
                  <a:pt x="638" y="13636"/>
                  <a:pt x="884" y="13418"/>
                  <a:pt x="1105" y="13403"/>
                </a:cubicBezTo>
                <a:cubicBezTo>
                  <a:pt x="1385" y="13374"/>
                  <a:pt x="1648" y="13461"/>
                  <a:pt x="1895" y="13563"/>
                </a:cubicBezTo>
                <a:cubicBezTo>
                  <a:pt x="1988" y="13592"/>
                  <a:pt x="2107" y="13563"/>
                  <a:pt x="2209" y="13534"/>
                </a:cubicBezTo>
                <a:cubicBezTo>
                  <a:pt x="2234" y="13520"/>
                  <a:pt x="2217" y="13592"/>
                  <a:pt x="2234" y="13578"/>
                </a:cubicBezTo>
                <a:cubicBezTo>
                  <a:pt x="2302" y="13505"/>
                  <a:pt x="2396" y="13505"/>
                  <a:pt x="2523" y="13476"/>
                </a:cubicBezTo>
                <a:cubicBezTo>
                  <a:pt x="2591" y="13461"/>
                  <a:pt x="2659" y="13403"/>
                  <a:pt x="2702" y="13403"/>
                </a:cubicBezTo>
                <a:cubicBezTo>
                  <a:pt x="2770" y="13403"/>
                  <a:pt x="2871" y="13520"/>
                  <a:pt x="2965" y="13563"/>
                </a:cubicBezTo>
                <a:cubicBezTo>
                  <a:pt x="3058" y="13621"/>
                  <a:pt x="3143" y="13694"/>
                  <a:pt x="3220" y="13737"/>
                </a:cubicBezTo>
                <a:cubicBezTo>
                  <a:pt x="3313" y="13795"/>
                  <a:pt x="3407" y="13824"/>
                  <a:pt x="3500" y="13882"/>
                </a:cubicBezTo>
                <a:cubicBezTo>
                  <a:pt x="3704" y="13999"/>
                  <a:pt x="3865" y="14100"/>
                  <a:pt x="4112" y="14173"/>
                </a:cubicBezTo>
                <a:cubicBezTo>
                  <a:pt x="4222" y="14202"/>
                  <a:pt x="4349" y="14245"/>
                  <a:pt x="4468" y="14274"/>
                </a:cubicBezTo>
                <a:cubicBezTo>
                  <a:pt x="4715" y="14347"/>
                  <a:pt x="4961" y="14463"/>
                  <a:pt x="5182" y="14478"/>
                </a:cubicBezTo>
                <a:cubicBezTo>
                  <a:pt x="5454" y="14492"/>
                  <a:pt x="5666" y="14681"/>
                  <a:pt x="5870" y="14884"/>
                </a:cubicBezTo>
                <a:cubicBezTo>
                  <a:pt x="6014" y="15015"/>
                  <a:pt x="6142" y="15160"/>
                  <a:pt x="6235" y="15320"/>
                </a:cubicBezTo>
                <a:cubicBezTo>
                  <a:pt x="6227" y="15465"/>
                  <a:pt x="6252" y="15595"/>
                  <a:pt x="6269" y="15697"/>
                </a:cubicBezTo>
                <a:cubicBezTo>
                  <a:pt x="6303" y="15871"/>
                  <a:pt x="6345" y="15929"/>
                  <a:pt x="6405" y="16074"/>
                </a:cubicBezTo>
                <a:cubicBezTo>
                  <a:pt x="6422" y="16132"/>
                  <a:pt x="6456" y="16176"/>
                  <a:pt x="6464" y="16220"/>
                </a:cubicBezTo>
                <a:cubicBezTo>
                  <a:pt x="6498" y="16350"/>
                  <a:pt x="6507" y="16524"/>
                  <a:pt x="6541" y="16655"/>
                </a:cubicBezTo>
                <a:cubicBezTo>
                  <a:pt x="6566" y="16757"/>
                  <a:pt x="6651" y="16902"/>
                  <a:pt x="6660" y="17003"/>
                </a:cubicBezTo>
                <a:cubicBezTo>
                  <a:pt x="6668" y="17105"/>
                  <a:pt x="6592" y="17337"/>
                  <a:pt x="6566" y="17468"/>
                </a:cubicBezTo>
                <a:cubicBezTo>
                  <a:pt x="6507" y="17787"/>
                  <a:pt x="6447" y="18063"/>
                  <a:pt x="6396" y="18411"/>
                </a:cubicBezTo>
                <a:cubicBezTo>
                  <a:pt x="6362" y="18600"/>
                  <a:pt x="6328" y="18861"/>
                  <a:pt x="6345" y="18978"/>
                </a:cubicBezTo>
                <a:cubicBezTo>
                  <a:pt x="6303" y="19253"/>
                  <a:pt x="6261" y="19442"/>
                  <a:pt x="6227" y="19718"/>
                </a:cubicBezTo>
                <a:cubicBezTo>
                  <a:pt x="6218" y="19791"/>
                  <a:pt x="6210" y="19907"/>
                  <a:pt x="6193" y="19965"/>
                </a:cubicBezTo>
                <a:cubicBezTo>
                  <a:pt x="6184" y="19994"/>
                  <a:pt x="6159" y="20008"/>
                  <a:pt x="6133" y="20052"/>
                </a:cubicBezTo>
                <a:cubicBezTo>
                  <a:pt x="6108" y="20110"/>
                  <a:pt x="6091" y="20211"/>
                  <a:pt x="6074" y="20241"/>
                </a:cubicBezTo>
                <a:cubicBezTo>
                  <a:pt x="6023" y="20357"/>
                  <a:pt x="5921" y="20487"/>
                  <a:pt x="5844" y="20603"/>
                </a:cubicBezTo>
                <a:cubicBezTo>
                  <a:pt x="5751" y="20763"/>
                  <a:pt x="5564" y="21097"/>
                  <a:pt x="5751" y="21228"/>
                </a:cubicBezTo>
                <a:cubicBezTo>
                  <a:pt x="5751" y="21286"/>
                  <a:pt x="5768" y="21329"/>
                  <a:pt x="5785" y="21358"/>
                </a:cubicBezTo>
                <a:cubicBezTo>
                  <a:pt x="5836" y="21358"/>
                  <a:pt x="5853" y="21387"/>
                  <a:pt x="5861" y="21445"/>
                </a:cubicBezTo>
                <a:cubicBezTo>
                  <a:pt x="6116" y="21532"/>
                  <a:pt x="6498" y="21576"/>
                  <a:pt x="6770" y="21460"/>
                </a:cubicBezTo>
                <a:cubicBezTo>
                  <a:pt x="6813" y="21445"/>
                  <a:pt x="6847" y="21402"/>
                  <a:pt x="6889" y="21373"/>
                </a:cubicBezTo>
                <a:cubicBezTo>
                  <a:pt x="6940" y="21344"/>
                  <a:pt x="6999" y="21358"/>
                  <a:pt x="7050" y="21329"/>
                </a:cubicBezTo>
                <a:cubicBezTo>
                  <a:pt x="7127" y="21286"/>
                  <a:pt x="7169" y="21213"/>
                  <a:pt x="7203" y="21097"/>
                </a:cubicBezTo>
                <a:cubicBezTo>
                  <a:pt x="7195" y="21010"/>
                  <a:pt x="7178" y="20981"/>
                  <a:pt x="7186" y="20865"/>
                </a:cubicBezTo>
                <a:cubicBezTo>
                  <a:pt x="7458" y="20792"/>
                  <a:pt x="7874" y="20937"/>
                  <a:pt x="8095" y="20734"/>
                </a:cubicBezTo>
                <a:cubicBezTo>
                  <a:pt x="8189" y="20328"/>
                  <a:pt x="8112" y="19834"/>
                  <a:pt x="8146" y="19326"/>
                </a:cubicBezTo>
                <a:cubicBezTo>
                  <a:pt x="8155" y="19239"/>
                  <a:pt x="8172" y="19152"/>
                  <a:pt x="8180" y="19065"/>
                </a:cubicBezTo>
                <a:cubicBezTo>
                  <a:pt x="8197" y="18789"/>
                  <a:pt x="8197" y="18470"/>
                  <a:pt x="8197" y="18165"/>
                </a:cubicBezTo>
                <a:cubicBezTo>
                  <a:pt x="8197" y="17773"/>
                  <a:pt x="8248" y="17410"/>
                  <a:pt x="8299" y="17105"/>
                </a:cubicBezTo>
                <a:cubicBezTo>
                  <a:pt x="8358" y="17178"/>
                  <a:pt x="8435" y="17207"/>
                  <a:pt x="8511" y="17265"/>
                </a:cubicBezTo>
                <a:cubicBezTo>
                  <a:pt x="8562" y="17192"/>
                  <a:pt x="8622" y="17192"/>
                  <a:pt x="8673" y="17134"/>
                </a:cubicBezTo>
                <a:cubicBezTo>
                  <a:pt x="8707" y="17105"/>
                  <a:pt x="8732" y="17047"/>
                  <a:pt x="8766" y="17018"/>
                </a:cubicBezTo>
                <a:cubicBezTo>
                  <a:pt x="8817" y="16974"/>
                  <a:pt x="8885" y="16974"/>
                  <a:pt x="8953" y="16945"/>
                </a:cubicBezTo>
                <a:cubicBezTo>
                  <a:pt x="9072" y="16916"/>
                  <a:pt x="9174" y="16844"/>
                  <a:pt x="9335" y="16873"/>
                </a:cubicBezTo>
                <a:cubicBezTo>
                  <a:pt x="9378" y="16873"/>
                  <a:pt x="9412" y="16916"/>
                  <a:pt x="9454" y="16916"/>
                </a:cubicBezTo>
                <a:cubicBezTo>
                  <a:pt x="9692" y="16960"/>
                  <a:pt x="9947" y="16931"/>
                  <a:pt x="10168" y="16887"/>
                </a:cubicBezTo>
                <a:cubicBezTo>
                  <a:pt x="10193" y="16931"/>
                  <a:pt x="10219" y="17032"/>
                  <a:pt x="10193" y="17105"/>
                </a:cubicBezTo>
                <a:cubicBezTo>
                  <a:pt x="10236" y="17439"/>
                  <a:pt x="10270" y="17845"/>
                  <a:pt x="10253" y="18252"/>
                </a:cubicBezTo>
                <a:cubicBezTo>
                  <a:pt x="10236" y="18571"/>
                  <a:pt x="10193" y="18891"/>
                  <a:pt x="10202" y="19195"/>
                </a:cubicBezTo>
                <a:cubicBezTo>
                  <a:pt x="10210" y="19399"/>
                  <a:pt x="10253" y="19645"/>
                  <a:pt x="10227" y="19834"/>
                </a:cubicBezTo>
                <a:cubicBezTo>
                  <a:pt x="10210" y="19965"/>
                  <a:pt x="10091" y="20139"/>
                  <a:pt x="10083" y="20313"/>
                </a:cubicBezTo>
                <a:cubicBezTo>
                  <a:pt x="10049" y="20299"/>
                  <a:pt x="10040" y="20342"/>
                  <a:pt x="10015" y="20371"/>
                </a:cubicBezTo>
                <a:cubicBezTo>
                  <a:pt x="9964" y="20415"/>
                  <a:pt x="9896" y="20429"/>
                  <a:pt x="9853" y="20502"/>
                </a:cubicBezTo>
                <a:cubicBezTo>
                  <a:pt x="9845" y="20574"/>
                  <a:pt x="9819" y="20632"/>
                  <a:pt x="9836" y="20676"/>
                </a:cubicBezTo>
                <a:cubicBezTo>
                  <a:pt x="9853" y="20720"/>
                  <a:pt x="9870" y="20691"/>
                  <a:pt x="9896" y="20720"/>
                </a:cubicBezTo>
                <a:cubicBezTo>
                  <a:pt x="9921" y="20749"/>
                  <a:pt x="9930" y="20792"/>
                  <a:pt x="9955" y="20807"/>
                </a:cubicBezTo>
                <a:cubicBezTo>
                  <a:pt x="10006" y="20850"/>
                  <a:pt x="10091" y="20821"/>
                  <a:pt x="10125" y="20908"/>
                </a:cubicBezTo>
                <a:cubicBezTo>
                  <a:pt x="10448" y="20734"/>
                  <a:pt x="10941" y="20850"/>
                  <a:pt x="11306" y="20749"/>
                </a:cubicBezTo>
                <a:cubicBezTo>
                  <a:pt x="11323" y="20763"/>
                  <a:pt x="11314" y="20807"/>
                  <a:pt x="11323" y="20836"/>
                </a:cubicBezTo>
                <a:cubicBezTo>
                  <a:pt x="11340" y="20807"/>
                  <a:pt x="11331" y="20734"/>
                  <a:pt x="11382" y="20734"/>
                </a:cubicBezTo>
                <a:cubicBezTo>
                  <a:pt x="11442" y="20284"/>
                  <a:pt x="11408" y="19732"/>
                  <a:pt x="11476" y="19297"/>
                </a:cubicBezTo>
                <a:cubicBezTo>
                  <a:pt x="11544" y="18876"/>
                  <a:pt x="11731" y="18528"/>
                  <a:pt x="11739" y="18049"/>
                </a:cubicBezTo>
                <a:cubicBezTo>
                  <a:pt x="11748" y="18020"/>
                  <a:pt x="11765" y="18092"/>
                  <a:pt x="11790" y="18078"/>
                </a:cubicBezTo>
                <a:cubicBezTo>
                  <a:pt x="11790" y="17991"/>
                  <a:pt x="11714" y="17976"/>
                  <a:pt x="11748" y="17860"/>
                </a:cubicBezTo>
                <a:cubicBezTo>
                  <a:pt x="11799" y="17860"/>
                  <a:pt x="11816" y="17976"/>
                  <a:pt x="11841" y="18020"/>
                </a:cubicBezTo>
                <a:cubicBezTo>
                  <a:pt x="11917" y="18208"/>
                  <a:pt x="11985" y="18455"/>
                  <a:pt x="12045" y="18702"/>
                </a:cubicBezTo>
                <a:cubicBezTo>
                  <a:pt x="12079" y="18861"/>
                  <a:pt x="12130" y="19021"/>
                  <a:pt x="12172" y="19181"/>
                </a:cubicBezTo>
                <a:cubicBezTo>
                  <a:pt x="12215" y="19355"/>
                  <a:pt x="12249" y="19529"/>
                  <a:pt x="12291" y="19674"/>
                </a:cubicBezTo>
                <a:cubicBezTo>
                  <a:pt x="12308" y="19732"/>
                  <a:pt x="12351" y="19791"/>
                  <a:pt x="12351" y="19849"/>
                </a:cubicBezTo>
                <a:cubicBezTo>
                  <a:pt x="12351" y="19921"/>
                  <a:pt x="12300" y="20023"/>
                  <a:pt x="12274" y="20110"/>
                </a:cubicBezTo>
                <a:cubicBezTo>
                  <a:pt x="12249" y="20211"/>
                  <a:pt x="12240" y="20284"/>
                  <a:pt x="12249" y="20400"/>
                </a:cubicBezTo>
                <a:cubicBezTo>
                  <a:pt x="12274" y="20415"/>
                  <a:pt x="12266" y="20386"/>
                  <a:pt x="12274" y="20371"/>
                </a:cubicBezTo>
                <a:cubicBezTo>
                  <a:pt x="12266" y="20516"/>
                  <a:pt x="12232" y="20618"/>
                  <a:pt x="12215" y="20734"/>
                </a:cubicBezTo>
                <a:cubicBezTo>
                  <a:pt x="12223" y="20879"/>
                  <a:pt x="12206" y="21082"/>
                  <a:pt x="12232" y="21257"/>
                </a:cubicBezTo>
                <a:cubicBezTo>
                  <a:pt x="12317" y="21271"/>
                  <a:pt x="12470" y="21257"/>
                  <a:pt x="12478" y="21402"/>
                </a:cubicBezTo>
                <a:cubicBezTo>
                  <a:pt x="12614" y="21402"/>
                  <a:pt x="12809" y="21402"/>
                  <a:pt x="12903" y="21300"/>
                </a:cubicBezTo>
                <a:cubicBezTo>
                  <a:pt x="12962" y="21387"/>
                  <a:pt x="13098" y="21387"/>
                  <a:pt x="13217" y="21373"/>
                </a:cubicBezTo>
                <a:cubicBezTo>
                  <a:pt x="13353" y="21358"/>
                  <a:pt x="13514" y="21286"/>
                  <a:pt x="13650" y="21228"/>
                </a:cubicBezTo>
                <a:cubicBezTo>
                  <a:pt x="13795" y="21170"/>
                  <a:pt x="13939" y="21111"/>
                  <a:pt x="14007" y="20952"/>
                </a:cubicBezTo>
                <a:cubicBezTo>
                  <a:pt x="13981" y="20850"/>
                  <a:pt x="14007" y="20734"/>
                  <a:pt x="14007" y="20618"/>
                </a:cubicBezTo>
                <a:cubicBezTo>
                  <a:pt x="14007" y="20545"/>
                  <a:pt x="13981" y="20487"/>
                  <a:pt x="13973" y="20400"/>
                </a:cubicBezTo>
                <a:cubicBezTo>
                  <a:pt x="13914" y="19950"/>
                  <a:pt x="14032" y="19486"/>
                  <a:pt x="13880" y="19268"/>
                </a:cubicBezTo>
                <a:cubicBezTo>
                  <a:pt x="13786" y="18803"/>
                  <a:pt x="13667" y="18310"/>
                  <a:pt x="13557" y="17831"/>
                </a:cubicBezTo>
                <a:cubicBezTo>
                  <a:pt x="13506" y="17599"/>
                  <a:pt x="13404" y="17395"/>
                  <a:pt x="13370" y="17163"/>
                </a:cubicBezTo>
                <a:cubicBezTo>
                  <a:pt x="13344" y="16989"/>
                  <a:pt x="13353" y="16800"/>
                  <a:pt x="13361" y="16597"/>
                </a:cubicBezTo>
                <a:cubicBezTo>
                  <a:pt x="13361" y="16510"/>
                  <a:pt x="13353" y="16423"/>
                  <a:pt x="13361" y="16350"/>
                </a:cubicBezTo>
                <a:cubicBezTo>
                  <a:pt x="13378" y="16191"/>
                  <a:pt x="13438" y="16118"/>
                  <a:pt x="13455" y="15944"/>
                </a:cubicBezTo>
                <a:cubicBezTo>
                  <a:pt x="13769" y="15682"/>
                  <a:pt x="13990" y="15189"/>
                  <a:pt x="14253" y="14782"/>
                </a:cubicBezTo>
                <a:cubicBezTo>
                  <a:pt x="14338" y="14652"/>
                  <a:pt x="14432" y="14478"/>
                  <a:pt x="14525" y="14405"/>
                </a:cubicBezTo>
                <a:cubicBezTo>
                  <a:pt x="14559" y="14376"/>
                  <a:pt x="14602" y="14376"/>
                  <a:pt x="14627" y="14347"/>
                </a:cubicBezTo>
                <a:cubicBezTo>
                  <a:pt x="14746" y="14245"/>
                  <a:pt x="14890" y="14071"/>
                  <a:pt x="14984" y="13926"/>
                </a:cubicBezTo>
                <a:cubicBezTo>
                  <a:pt x="15086" y="13752"/>
                  <a:pt x="15145" y="13520"/>
                  <a:pt x="15273" y="13374"/>
                </a:cubicBezTo>
                <a:cubicBezTo>
                  <a:pt x="15383" y="13258"/>
                  <a:pt x="15544" y="13157"/>
                  <a:pt x="15680" y="13070"/>
                </a:cubicBezTo>
                <a:cubicBezTo>
                  <a:pt x="15731" y="13041"/>
                  <a:pt x="15782" y="13026"/>
                  <a:pt x="15825" y="12997"/>
                </a:cubicBezTo>
                <a:cubicBezTo>
                  <a:pt x="15850" y="12982"/>
                  <a:pt x="15867" y="12939"/>
                  <a:pt x="15893" y="12924"/>
                </a:cubicBezTo>
                <a:cubicBezTo>
                  <a:pt x="15969" y="12881"/>
                  <a:pt x="16054" y="12895"/>
                  <a:pt x="16139" y="12881"/>
                </a:cubicBezTo>
                <a:cubicBezTo>
                  <a:pt x="16725" y="12779"/>
                  <a:pt x="17218" y="12634"/>
                  <a:pt x="17719" y="12358"/>
                </a:cubicBezTo>
                <a:cubicBezTo>
                  <a:pt x="18271" y="12053"/>
                  <a:pt x="18738" y="11691"/>
                  <a:pt x="19205" y="11211"/>
                </a:cubicBezTo>
                <a:cubicBezTo>
                  <a:pt x="19426" y="10994"/>
                  <a:pt x="19630" y="10718"/>
                  <a:pt x="19851" y="10471"/>
                </a:cubicBezTo>
                <a:cubicBezTo>
                  <a:pt x="20072" y="10224"/>
                  <a:pt x="20258" y="9934"/>
                  <a:pt x="20462" y="9673"/>
                </a:cubicBezTo>
                <a:cubicBezTo>
                  <a:pt x="20760" y="9281"/>
                  <a:pt x="21065" y="8874"/>
                  <a:pt x="21320" y="8366"/>
                </a:cubicBezTo>
                <a:cubicBezTo>
                  <a:pt x="21431" y="8149"/>
                  <a:pt x="21567" y="7916"/>
                  <a:pt x="21592" y="7582"/>
                </a:cubicBezTo>
                <a:cubicBezTo>
                  <a:pt x="21575" y="7408"/>
                  <a:pt x="21380" y="7394"/>
                  <a:pt x="21261" y="7466"/>
                </a:cubicBezTo>
                <a:close/>
              </a:path>
            </a:pathLst>
          </a:custGeom>
          <a:solidFill>
            <a:srgbClr val="6B2C2D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476917" y="646725"/>
            <a:ext cx="893082" cy="420857"/>
          </a:xfrm>
          <a:custGeom>
            <a:rect b="b" l="l" r="r" t="t"/>
            <a:pathLst>
              <a:path extrusionOk="0" h="21552" w="21255">
                <a:moveTo>
                  <a:pt x="18750" y="16439"/>
                </a:moveTo>
                <a:cubicBezTo>
                  <a:pt x="18110" y="16111"/>
                  <a:pt x="17395" y="15521"/>
                  <a:pt x="16709" y="14964"/>
                </a:cubicBezTo>
                <a:cubicBezTo>
                  <a:pt x="16374" y="14702"/>
                  <a:pt x="16069" y="14374"/>
                  <a:pt x="15765" y="14046"/>
                </a:cubicBezTo>
                <a:cubicBezTo>
                  <a:pt x="15445" y="13686"/>
                  <a:pt x="15110" y="13423"/>
                  <a:pt x="14851" y="13096"/>
                </a:cubicBezTo>
                <a:cubicBezTo>
                  <a:pt x="14272" y="12374"/>
                  <a:pt x="14120" y="10637"/>
                  <a:pt x="14455" y="9261"/>
                </a:cubicBezTo>
                <a:cubicBezTo>
                  <a:pt x="14577" y="9392"/>
                  <a:pt x="14912" y="9523"/>
                  <a:pt x="15018" y="9261"/>
                </a:cubicBezTo>
                <a:cubicBezTo>
                  <a:pt x="15033" y="8966"/>
                  <a:pt x="14912" y="8900"/>
                  <a:pt x="14835" y="8802"/>
                </a:cubicBezTo>
                <a:cubicBezTo>
                  <a:pt x="14988" y="8802"/>
                  <a:pt x="15125" y="8703"/>
                  <a:pt x="15262" y="8802"/>
                </a:cubicBezTo>
                <a:cubicBezTo>
                  <a:pt x="15308" y="8671"/>
                  <a:pt x="15338" y="8507"/>
                  <a:pt x="15338" y="8245"/>
                </a:cubicBezTo>
                <a:cubicBezTo>
                  <a:pt x="15262" y="7982"/>
                  <a:pt x="15110" y="8146"/>
                  <a:pt x="14988" y="8048"/>
                </a:cubicBezTo>
                <a:cubicBezTo>
                  <a:pt x="15140" y="7982"/>
                  <a:pt x="15247" y="7950"/>
                  <a:pt x="15247" y="7687"/>
                </a:cubicBezTo>
                <a:cubicBezTo>
                  <a:pt x="15247" y="7196"/>
                  <a:pt x="14835" y="7392"/>
                  <a:pt x="14683" y="7589"/>
                </a:cubicBezTo>
                <a:cubicBezTo>
                  <a:pt x="14683" y="7294"/>
                  <a:pt x="14668" y="7065"/>
                  <a:pt x="14637" y="6835"/>
                </a:cubicBezTo>
                <a:cubicBezTo>
                  <a:pt x="14378" y="6933"/>
                  <a:pt x="14378" y="7622"/>
                  <a:pt x="14211" y="7950"/>
                </a:cubicBezTo>
                <a:cubicBezTo>
                  <a:pt x="13876" y="7982"/>
                  <a:pt x="13434" y="8179"/>
                  <a:pt x="13373" y="7589"/>
                </a:cubicBezTo>
                <a:cubicBezTo>
                  <a:pt x="13297" y="6999"/>
                  <a:pt x="13647" y="6704"/>
                  <a:pt x="13495" y="6081"/>
                </a:cubicBezTo>
                <a:cubicBezTo>
                  <a:pt x="13617" y="5917"/>
                  <a:pt x="13754" y="5754"/>
                  <a:pt x="13921" y="5688"/>
                </a:cubicBezTo>
                <a:cubicBezTo>
                  <a:pt x="13921" y="5459"/>
                  <a:pt x="13891" y="5262"/>
                  <a:pt x="13876" y="5098"/>
                </a:cubicBezTo>
                <a:cubicBezTo>
                  <a:pt x="13800" y="4967"/>
                  <a:pt x="13647" y="5131"/>
                  <a:pt x="13617" y="5098"/>
                </a:cubicBezTo>
                <a:cubicBezTo>
                  <a:pt x="13647" y="4934"/>
                  <a:pt x="13723" y="4836"/>
                  <a:pt x="13739" y="4606"/>
                </a:cubicBezTo>
                <a:cubicBezTo>
                  <a:pt x="13525" y="4147"/>
                  <a:pt x="13327" y="4901"/>
                  <a:pt x="13221" y="4967"/>
                </a:cubicBezTo>
                <a:cubicBezTo>
                  <a:pt x="13190" y="3721"/>
                  <a:pt x="12779" y="4377"/>
                  <a:pt x="12916" y="5426"/>
                </a:cubicBezTo>
                <a:cubicBezTo>
                  <a:pt x="12566" y="5983"/>
                  <a:pt x="12124" y="6770"/>
                  <a:pt x="11530" y="6475"/>
                </a:cubicBezTo>
                <a:cubicBezTo>
                  <a:pt x="10692" y="6049"/>
                  <a:pt x="10205" y="5065"/>
                  <a:pt x="9519" y="4147"/>
                </a:cubicBezTo>
                <a:cubicBezTo>
                  <a:pt x="8849" y="3262"/>
                  <a:pt x="7752" y="2902"/>
                  <a:pt x="6686" y="2771"/>
                </a:cubicBezTo>
                <a:cubicBezTo>
                  <a:pt x="5026" y="2574"/>
                  <a:pt x="3837" y="1919"/>
                  <a:pt x="2725" y="837"/>
                </a:cubicBezTo>
                <a:cubicBezTo>
                  <a:pt x="2390" y="509"/>
                  <a:pt x="2055" y="83"/>
                  <a:pt x="1720" y="18"/>
                </a:cubicBezTo>
                <a:cubicBezTo>
                  <a:pt x="1431" y="-48"/>
                  <a:pt x="1065" y="83"/>
                  <a:pt x="882" y="181"/>
                </a:cubicBezTo>
                <a:cubicBezTo>
                  <a:pt x="562" y="313"/>
                  <a:pt x="303" y="673"/>
                  <a:pt x="44" y="903"/>
                </a:cubicBezTo>
                <a:cubicBezTo>
                  <a:pt x="-184" y="1984"/>
                  <a:pt x="532" y="1886"/>
                  <a:pt x="867" y="2181"/>
                </a:cubicBezTo>
                <a:cubicBezTo>
                  <a:pt x="1385" y="2640"/>
                  <a:pt x="2040" y="3459"/>
                  <a:pt x="2268" y="4049"/>
                </a:cubicBezTo>
                <a:cubicBezTo>
                  <a:pt x="2116" y="4049"/>
                  <a:pt x="1994" y="4049"/>
                  <a:pt x="2010" y="4410"/>
                </a:cubicBezTo>
                <a:cubicBezTo>
                  <a:pt x="2131" y="4705"/>
                  <a:pt x="2527" y="4410"/>
                  <a:pt x="2604" y="4803"/>
                </a:cubicBezTo>
                <a:cubicBezTo>
                  <a:pt x="2466" y="4705"/>
                  <a:pt x="2238" y="4672"/>
                  <a:pt x="2223" y="5065"/>
                </a:cubicBezTo>
                <a:cubicBezTo>
                  <a:pt x="2451" y="5000"/>
                  <a:pt x="2786" y="5360"/>
                  <a:pt x="2863" y="5622"/>
                </a:cubicBezTo>
                <a:cubicBezTo>
                  <a:pt x="2588" y="5655"/>
                  <a:pt x="2208" y="5459"/>
                  <a:pt x="2208" y="6081"/>
                </a:cubicBezTo>
                <a:cubicBezTo>
                  <a:pt x="2436" y="6376"/>
                  <a:pt x="2802" y="6180"/>
                  <a:pt x="3045" y="6081"/>
                </a:cubicBezTo>
                <a:cubicBezTo>
                  <a:pt x="3365" y="7458"/>
                  <a:pt x="3700" y="8474"/>
                  <a:pt x="4188" y="9261"/>
                </a:cubicBezTo>
                <a:cubicBezTo>
                  <a:pt x="4904" y="10408"/>
                  <a:pt x="6016" y="10637"/>
                  <a:pt x="7097" y="10932"/>
                </a:cubicBezTo>
                <a:cubicBezTo>
                  <a:pt x="6655" y="12047"/>
                  <a:pt x="5924" y="12276"/>
                  <a:pt x="5239" y="12899"/>
                </a:cubicBezTo>
                <a:cubicBezTo>
                  <a:pt x="4675" y="13423"/>
                  <a:pt x="4173" y="14046"/>
                  <a:pt x="3624" y="14669"/>
                </a:cubicBezTo>
                <a:cubicBezTo>
                  <a:pt x="3289" y="15029"/>
                  <a:pt x="2847" y="15521"/>
                  <a:pt x="2802" y="16242"/>
                </a:cubicBezTo>
                <a:cubicBezTo>
                  <a:pt x="2954" y="16832"/>
                  <a:pt x="3274" y="16308"/>
                  <a:pt x="3502" y="16603"/>
                </a:cubicBezTo>
                <a:cubicBezTo>
                  <a:pt x="3578" y="16603"/>
                  <a:pt x="3502" y="16275"/>
                  <a:pt x="3594" y="16308"/>
                </a:cubicBezTo>
                <a:cubicBezTo>
                  <a:pt x="3700" y="16177"/>
                  <a:pt x="3670" y="16603"/>
                  <a:pt x="3822" y="16504"/>
                </a:cubicBezTo>
                <a:cubicBezTo>
                  <a:pt x="3929" y="16406"/>
                  <a:pt x="3777" y="16078"/>
                  <a:pt x="3914" y="16045"/>
                </a:cubicBezTo>
                <a:cubicBezTo>
                  <a:pt x="4020" y="15882"/>
                  <a:pt x="4020" y="16275"/>
                  <a:pt x="4142" y="16209"/>
                </a:cubicBezTo>
                <a:cubicBezTo>
                  <a:pt x="4218" y="16013"/>
                  <a:pt x="4127" y="15718"/>
                  <a:pt x="4310" y="15718"/>
                </a:cubicBezTo>
                <a:cubicBezTo>
                  <a:pt x="4355" y="15849"/>
                  <a:pt x="4340" y="16111"/>
                  <a:pt x="4447" y="16078"/>
                </a:cubicBezTo>
                <a:cubicBezTo>
                  <a:pt x="4538" y="15980"/>
                  <a:pt x="4492" y="15783"/>
                  <a:pt x="4492" y="15521"/>
                </a:cubicBezTo>
                <a:cubicBezTo>
                  <a:pt x="4569" y="15455"/>
                  <a:pt x="4630" y="15357"/>
                  <a:pt x="4721" y="15324"/>
                </a:cubicBezTo>
                <a:cubicBezTo>
                  <a:pt x="4706" y="15554"/>
                  <a:pt x="4736" y="15685"/>
                  <a:pt x="4812" y="15718"/>
                </a:cubicBezTo>
                <a:cubicBezTo>
                  <a:pt x="4949" y="15652"/>
                  <a:pt x="4873" y="15292"/>
                  <a:pt x="4904" y="15128"/>
                </a:cubicBezTo>
                <a:cubicBezTo>
                  <a:pt x="4949" y="15062"/>
                  <a:pt x="5026" y="15029"/>
                  <a:pt x="5071" y="14964"/>
                </a:cubicBezTo>
                <a:cubicBezTo>
                  <a:pt x="5071" y="15160"/>
                  <a:pt x="5102" y="15259"/>
                  <a:pt x="5193" y="15259"/>
                </a:cubicBezTo>
                <a:cubicBezTo>
                  <a:pt x="5254" y="14931"/>
                  <a:pt x="5345" y="14505"/>
                  <a:pt x="5528" y="14898"/>
                </a:cubicBezTo>
                <a:cubicBezTo>
                  <a:pt x="5589" y="14472"/>
                  <a:pt x="5924" y="14341"/>
                  <a:pt x="6092" y="14276"/>
                </a:cubicBezTo>
                <a:cubicBezTo>
                  <a:pt x="5574" y="15587"/>
                  <a:pt x="4828" y="16406"/>
                  <a:pt x="4142" y="17291"/>
                </a:cubicBezTo>
                <a:cubicBezTo>
                  <a:pt x="3761" y="17783"/>
                  <a:pt x="3304" y="18176"/>
                  <a:pt x="3091" y="18897"/>
                </a:cubicBezTo>
                <a:cubicBezTo>
                  <a:pt x="3243" y="19389"/>
                  <a:pt x="3502" y="19553"/>
                  <a:pt x="3777" y="19487"/>
                </a:cubicBezTo>
                <a:cubicBezTo>
                  <a:pt x="4294" y="19389"/>
                  <a:pt x="4858" y="18799"/>
                  <a:pt x="5376" y="18209"/>
                </a:cubicBezTo>
                <a:cubicBezTo>
                  <a:pt x="5833" y="17684"/>
                  <a:pt x="6488" y="17291"/>
                  <a:pt x="6991" y="16996"/>
                </a:cubicBezTo>
                <a:cubicBezTo>
                  <a:pt x="7448" y="16734"/>
                  <a:pt x="7935" y="16537"/>
                  <a:pt x="8285" y="16078"/>
                </a:cubicBezTo>
                <a:cubicBezTo>
                  <a:pt x="8483" y="15816"/>
                  <a:pt x="8590" y="15226"/>
                  <a:pt x="8803" y="15029"/>
                </a:cubicBezTo>
                <a:cubicBezTo>
                  <a:pt x="9215" y="14636"/>
                  <a:pt x="9885" y="15029"/>
                  <a:pt x="10113" y="15488"/>
                </a:cubicBezTo>
                <a:cubicBezTo>
                  <a:pt x="10357" y="15980"/>
                  <a:pt x="10570" y="16635"/>
                  <a:pt x="10814" y="17193"/>
                </a:cubicBezTo>
                <a:cubicBezTo>
                  <a:pt x="11484" y="18766"/>
                  <a:pt x="12398" y="20765"/>
                  <a:pt x="13632" y="20929"/>
                </a:cubicBezTo>
                <a:cubicBezTo>
                  <a:pt x="14333" y="21028"/>
                  <a:pt x="15033" y="20929"/>
                  <a:pt x="15551" y="20536"/>
                </a:cubicBezTo>
                <a:cubicBezTo>
                  <a:pt x="15841" y="20831"/>
                  <a:pt x="15978" y="21454"/>
                  <a:pt x="16374" y="21552"/>
                </a:cubicBezTo>
                <a:cubicBezTo>
                  <a:pt x="16359" y="20864"/>
                  <a:pt x="15978" y="20667"/>
                  <a:pt x="15887" y="20339"/>
                </a:cubicBezTo>
                <a:cubicBezTo>
                  <a:pt x="16130" y="20503"/>
                  <a:pt x="16511" y="21257"/>
                  <a:pt x="16770" y="20733"/>
                </a:cubicBezTo>
                <a:cubicBezTo>
                  <a:pt x="16785" y="20438"/>
                  <a:pt x="16618" y="20470"/>
                  <a:pt x="16587" y="20274"/>
                </a:cubicBezTo>
                <a:cubicBezTo>
                  <a:pt x="16861" y="20241"/>
                  <a:pt x="17166" y="20700"/>
                  <a:pt x="17364" y="20372"/>
                </a:cubicBezTo>
                <a:cubicBezTo>
                  <a:pt x="17425" y="20208"/>
                  <a:pt x="17136" y="20143"/>
                  <a:pt x="17197" y="20011"/>
                </a:cubicBezTo>
                <a:cubicBezTo>
                  <a:pt x="18019" y="19782"/>
                  <a:pt x="18689" y="19356"/>
                  <a:pt x="19542" y="18864"/>
                </a:cubicBezTo>
                <a:cubicBezTo>
                  <a:pt x="19862" y="18668"/>
                  <a:pt x="20167" y="18438"/>
                  <a:pt x="20487" y="18110"/>
                </a:cubicBezTo>
                <a:cubicBezTo>
                  <a:pt x="20776" y="17783"/>
                  <a:pt x="21416" y="17127"/>
                  <a:pt x="21218" y="16242"/>
                </a:cubicBezTo>
                <a:cubicBezTo>
                  <a:pt x="20426" y="15947"/>
                  <a:pt x="19512" y="16832"/>
                  <a:pt x="18750" y="16439"/>
                </a:cubicBezTo>
                <a:close/>
              </a:path>
            </a:pathLst>
          </a:custGeom>
          <a:solidFill>
            <a:srgbClr val="CF949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 flipH="1">
            <a:off x="451030" y="1527723"/>
            <a:ext cx="1849869" cy="1464630"/>
          </a:xfrm>
          <a:custGeom>
            <a:rect b="b" l="l" r="r" t="t"/>
            <a:pathLst>
              <a:path extrusionOk="0" h="21511" w="21581">
                <a:moveTo>
                  <a:pt x="21285" y="18560"/>
                </a:moveTo>
                <a:cubicBezTo>
                  <a:pt x="21145" y="18551"/>
                  <a:pt x="21024" y="18593"/>
                  <a:pt x="20890" y="18602"/>
                </a:cubicBezTo>
                <a:cubicBezTo>
                  <a:pt x="20703" y="18618"/>
                  <a:pt x="20536" y="18610"/>
                  <a:pt x="20355" y="18560"/>
                </a:cubicBezTo>
                <a:cubicBezTo>
                  <a:pt x="20261" y="18534"/>
                  <a:pt x="20154" y="18458"/>
                  <a:pt x="20054" y="18408"/>
                </a:cubicBezTo>
                <a:cubicBezTo>
                  <a:pt x="19954" y="18357"/>
                  <a:pt x="19840" y="18332"/>
                  <a:pt x="19739" y="18282"/>
                </a:cubicBezTo>
                <a:cubicBezTo>
                  <a:pt x="19652" y="18239"/>
                  <a:pt x="19572" y="18164"/>
                  <a:pt x="19485" y="18105"/>
                </a:cubicBezTo>
                <a:cubicBezTo>
                  <a:pt x="19238" y="17928"/>
                  <a:pt x="18990" y="17751"/>
                  <a:pt x="18716" y="17599"/>
                </a:cubicBezTo>
                <a:cubicBezTo>
                  <a:pt x="18435" y="17447"/>
                  <a:pt x="18180" y="17296"/>
                  <a:pt x="17879" y="17178"/>
                </a:cubicBezTo>
                <a:cubicBezTo>
                  <a:pt x="17679" y="17102"/>
                  <a:pt x="17471" y="17043"/>
                  <a:pt x="17250" y="16993"/>
                </a:cubicBezTo>
                <a:cubicBezTo>
                  <a:pt x="17136" y="16967"/>
                  <a:pt x="17016" y="16942"/>
                  <a:pt x="16896" y="16942"/>
                </a:cubicBezTo>
                <a:cubicBezTo>
                  <a:pt x="16775" y="16942"/>
                  <a:pt x="16641" y="16959"/>
                  <a:pt x="16521" y="16950"/>
                </a:cubicBezTo>
                <a:cubicBezTo>
                  <a:pt x="16394" y="16942"/>
                  <a:pt x="16273" y="16934"/>
                  <a:pt x="16160" y="16967"/>
                </a:cubicBezTo>
                <a:cubicBezTo>
                  <a:pt x="15825" y="17052"/>
                  <a:pt x="15484" y="17077"/>
                  <a:pt x="15109" y="17119"/>
                </a:cubicBezTo>
                <a:cubicBezTo>
                  <a:pt x="15049" y="17127"/>
                  <a:pt x="14989" y="17136"/>
                  <a:pt x="14935" y="17144"/>
                </a:cubicBezTo>
                <a:cubicBezTo>
                  <a:pt x="14881" y="17153"/>
                  <a:pt x="14828" y="17178"/>
                  <a:pt x="14774" y="17186"/>
                </a:cubicBezTo>
                <a:cubicBezTo>
                  <a:pt x="14547" y="17228"/>
                  <a:pt x="14299" y="17237"/>
                  <a:pt x="14052" y="17212"/>
                </a:cubicBezTo>
                <a:cubicBezTo>
                  <a:pt x="13938" y="17195"/>
                  <a:pt x="13818" y="17178"/>
                  <a:pt x="13697" y="17169"/>
                </a:cubicBezTo>
                <a:cubicBezTo>
                  <a:pt x="13577" y="17161"/>
                  <a:pt x="13450" y="17186"/>
                  <a:pt x="13336" y="17169"/>
                </a:cubicBezTo>
                <a:cubicBezTo>
                  <a:pt x="13282" y="17161"/>
                  <a:pt x="13215" y="17111"/>
                  <a:pt x="13155" y="17085"/>
                </a:cubicBezTo>
                <a:cubicBezTo>
                  <a:pt x="12968" y="17018"/>
                  <a:pt x="12780" y="16934"/>
                  <a:pt x="12620" y="16849"/>
                </a:cubicBezTo>
                <a:cubicBezTo>
                  <a:pt x="12506" y="16790"/>
                  <a:pt x="12406" y="16715"/>
                  <a:pt x="12299" y="16647"/>
                </a:cubicBezTo>
                <a:cubicBezTo>
                  <a:pt x="12192" y="16571"/>
                  <a:pt x="12071" y="16521"/>
                  <a:pt x="11964" y="16453"/>
                </a:cubicBezTo>
                <a:cubicBezTo>
                  <a:pt x="11910" y="16420"/>
                  <a:pt x="11857" y="16361"/>
                  <a:pt x="11797" y="16310"/>
                </a:cubicBezTo>
                <a:cubicBezTo>
                  <a:pt x="11636" y="16175"/>
                  <a:pt x="11449" y="16057"/>
                  <a:pt x="11268" y="15931"/>
                </a:cubicBezTo>
                <a:cubicBezTo>
                  <a:pt x="11094" y="15813"/>
                  <a:pt x="10934" y="15653"/>
                  <a:pt x="10773" y="15510"/>
                </a:cubicBezTo>
                <a:cubicBezTo>
                  <a:pt x="10719" y="15459"/>
                  <a:pt x="10652" y="15426"/>
                  <a:pt x="10606" y="15375"/>
                </a:cubicBezTo>
                <a:cubicBezTo>
                  <a:pt x="10545" y="15316"/>
                  <a:pt x="10499" y="15232"/>
                  <a:pt x="10432" y="15173"/>
                </a:cubicBezTo>
                <a:cubicBezTo>
                  <a:pt x="10244" y="14996"/>
                  <a:pt x="10017" y="14861"/>
                  <a:pt x="9796" y="14701"/>
                </a:cubicBezTo>
                <a:cubicBezTo>
                  <a:pt x="9655" y="14600"/>
                  <a:pt x="9515" y="14491"/>
                  <a:pt x="9381" y="14373"/>
                </a:cubicBezTo>
                <a:cubicBezTo>
                  <a:pt x="9247" y="14255"/>
                  <a:pt x="9113" y="14145"/>
                  <a:pt x="8980" y="14027"/>
                </a:cubicBezTo>
                <a:cubicBezTo>
                  <a:pt x="8852" y="13909"/>
                  <a:pt x="8705" y="13808"/>
                  <a:pt x="8565" y="13699"/>
                </a:cubicBezTo>
                <a:cubicBezTo>
                  <a:pt x="8424" y="13589"/>
                  <a:pt x="8297" y="13454"/>
                  <a:pt x="8170" y="13353"/>
                </a:cubicBezTo>
                <a:cubicBezTo>
                  <a:pt x="8029" y="13244"/>
                  <a:pt x="7889" y="13143"/>
                  <a:pt x="7748" y="13033"/>
                </a:cubicBezTo>
                <a:cubicBezTo>
                  <a:pt x="7608" y="12924"/>
                  <a:pt x="7467" y="12823"/>
                  <a:pt x="7334" y="12705"/>
                </a:cubicBezTo>
                <a:cubicBezTo>
                  <a:pt x="6932" y="12368"/>
                  <a:pt x="6397" y="12174"/>
                  <a:pt x="5875" y="11989"/>
                </a:cubicBezTo>
                <a:cubicBezTo>
                  <a:pt x="5694" y="11921"/>
                  <a:pt x="5487" y="11921"/>
                  <a:pt x="5266" y="11904"/>
                </a:cubicBezTo>
                <a:cubicBezTo>
                  <a:pt x="5145" y="11896"/>
                  <a:pt x="5045" y="11887"/>
                  <a:pt x="4945" y="11913"/>
                </a:cubicBezTo>
                <a:cubicBezTo>
                  <a:pt x="4844" y="11938"/>
                  <a:pt x="4751" y="11946"/>
                  <a:pt x="4650" y="11963"/>
                </a:cubicBezTo>
                <a:cubicBezTo>
                  <a:pt x="4450" y="11997"/>
                  <a:pt x="4276" y="12064"/>
                  <a:pt x="4055" y="12047"/>
                </a:cubicBezTo>
                <a:cubicBezTo>
                  <a:pt x="3834" y="12031"/>
                  <a:pt x="3667" y="11980"/>
                  <a:pt x="3506" y="11896"/>
                </a:cubicBezTo>
                <a:cubicBezTo>
                  <a:pt x="3432" y="11854"/>
                  <a:pt x="3359" y="11795"/>
                  <a:pt x="3285" y="11753"/>
                </a:cubicBezTo>
                <a:cubicBezTo>
                  <a:pt x="3212" y="11702"/>
                  <a:pt x="3131" y="11660"/>
                  <a:pt x="3071" y="11601"/>
                </a:cubicBezTo>
                <a:cubicBezTo>
                  <a:pt x="2910" y="11449"/>
                  <a:pt x="2783" y="11197"/>
                  <a:pt x="2683" y="10952"/>
                </a:cubicBezTo>
                <a:cubicBezTo>
                  <a:pt x="2650" y="10868"/>
                  <a:pt x="2589" y="10767"/>
                  <a:pt x="2583" y="10683"/>
                </a:cubicBezTo>
                <a:cubicBezTo>
                  <a:pt x="2536" y="10270"/>
                  <a:pt x="2516" y="9781"/>
                  <a:pt x="2583" y="9385"/>
                </a:cubicBezTo>
                <a:cubicBezTo>
                  <a:pt x="2616" y="9192"/>
                  <a:pt x="2650" y="8998"/>
                  <a:pt x="2683" y="8813"/>
                </a:cubicBezTo>
                <a:cubicBezTo>
                  <a:pt x="2716" y="8610"/>
                  <a:pt x="2730" y="8408"/>
                  <a:pt x="2770" y="8231"/>
                </a:cubicBezTo>
                <a:cubicBezTo>
                  <a:pt x="2810" y="8063"/>
                  <a:pt x="2877" y="7903"/>
                  <a:pt x="2924" y="7734"/>
                </a:cubicBezTo>
                <a:cubicBezTo>
                  <a:pt x="3138" y="7001"/>
                  <a:pt x="3359" y="6235"/>
                  <a:pt x="3379" y="5249"/>
                </a:cubicBezTo>
                <a:cubicBezTo>
                  <a:pt x="3379" y="5148"/>
                  <a:pt x="3365" y="5038"/>
                  <a:pt x="3359" y="4929"/>
                </a:cubicBezTo>
                <a:cubicBezTo>
                  <a:pt x="3352" y="4693"/>
                  <a:pt x="3365" y="4474"/>
                  <a:pt x="3345" y="4263"/>
                </a:cubicBezTo>
                <a:cubicBezTo>
                  <a:pt x="3332" y="4061"/>
                  <a:pt x="3299" y="3876"/>
                  <a:pt x="3272" y="3682"/>
                </a:cubicBezTo>
                <a:cubicBezTo>
                  <a:pt x="3245" y="3488"/>
                  <a:pt x="3192" y="3328"/>
                  <a:pt x="3145" y="3160"/>
                </a:cubicBezTo>
                <a:cubicBezTo>
                  <a:pt x="3098" y="2991"/>
                  <a:pt x="3051" y="2831"/>
                  <a:pt x="2991" y="2671"/>
                </a:cubicBezTo>
                <a:cubicBezTo>
                  <a:pt x="2931" y="2520"/>
                  <a:pt x="2864" y="2376"/>
                  <a:pt x="2810" y="2225"/>
                </a:cubicBezTo>
                <a:cubicBezTo>
                  <a:pt x="2750" y="2073"/>
                  <a:pt x="2690" y="1921"/>
                  <a:pt x="2616" y="1787"/>
                </a:cubicBezTo>
                <a:cubicBezTo>
                  <a:pt x="2476" y="1517"/>
                  <a:pt x="2281" y="1298"/>
                  <a:pt x="2094" y="1079"/>
                </a:cubicBezTo>
                <a:cubicBezTo>
                  <a:pt x="1900" y="852"/>
                  <a:pt x="1726" y="616"/>
                  <a:pt x="1559" y="363"/>
                </a:cubicBezTo>
                <a:cubicBezTo>
                  <a:pt x="1606" y="355"/>
                  <a:pt x="1539" y="321"/>
                  <a:pt x="1519" y="304"/>
                </a:cubicBezTo>
                <a:cubicBezTo>
                  <a:pt x="1485" y="270"/>
                  <a:pt x="1465" y="237"/>
                  <a:pt x="1445" y="211"/>
                </a:cubicBezTo>
                <a:cubicBezTo>
                  <a:pt x="1365" y="144"/>
                  <a:pt x="1224" y="60"/>
                  <a:pt x="1070" y="26"/>
                </a:cubicBezTo>
                <a:cubicBezTo>
                  <a:pt x="923" y="1"/>
                  <a:pt x="649" y="-33"/>
                  <a:pt x="575" y="77"/>
                </a:cubicBezTo>
                <a:cubicBezTo>
                  <a:pt x="555" y="102"/>
                  <a:pt x="555" y="152"/>
                  <a:pt x="542" y="203"/>
                </a:cubicBezTo>
                <a:cubicBezTo>
                  <a:pt x="528" y="245"/>
                  <a:pt x="508" y="270"/>
                  <a:pt x="495" y="304"/>
                </a:cubicBezTo>
                <a:cubicBezTo>
                  <a:pt x="468" y="388"/>
                  <a:pt x="448" y="472"/>
                  <a:pt x="428" y="557"/>
                </a:cubicBezTo>
                <a:cubicBezTo>
                  <a:pt x="341" y="624"/>
                  <a:pt x="207" y="742"/>
                  <a:pt x="113" y="835"/>
                </a:cubicBezTo>
                <a:cubicBezTo>
                  <a:pt x="80" y="868"/>
                  <a:pt x="20" y="885"/>
                  <a:pt x="6" y="927"/>
                </a:cubicBezTo>
                <a:cubicBezTo>
                  <a:pt x="-7" y="986"/>
                  <a:pt x="6" y="1054"/>
                  <a:pt x="0" y="1121"/>
                </a:cubicBezTo>
                <a:cubicBezTo>
                  <a:pt x="26" y="1214"/>
                  <a:pt x="93" y="1264"/>
                  <a:pt x="120" y="1340"/>
                </a:cubicBezTo>
                <a:cubicBezTo>
                  <a:pt x="134" y="1374"/>
                  <a:pt x="127" y="1391"/>
                  <a:pt x="147" y="1441"/>
                </a:cubicBezTo>
                <a:cubicBezTo>
                  <a:pt x="160" y="1475"/>
                  <a:pt x="180" y="1509"/>
                  <a:pt x="174" y="1551"/>
                </a:cubicBezTo>
                <a:cubicBezTo>
                  <a:pt x="214" y="1559"/>
                  <a:pt x="221" y="1635"/>
                  <a:pt x="261" y="1652"/>
                </a:cubicBezTo>
                <a:cubicBezTo>
                  <a:pt x="381" y="1719"/>
                  <a:pt x="562" y="1584"/>
                  <a:pt x="742" y="1593"/>
                </a:cubicBezTo>
                <a:cubicBezTo>
                  <a:pt x="789" y="1593"/>
                  <a:pt x="829" y="1618"/>
                  <a:pt x="903" y="1618"/>
                </a:cubicBezTo>
                <a:cubicBezTo>
                  <a:pt x="963" y="1618"/>
                  <a:pt x="1030" y="1627"/>
                  <a:pt x="1070" y="1627"/>
                </a:cubicBezTo>
                <a:cubicBezTo>
                  <a:pt x="1124" y="1618"/>
                  <a:pt x="1204" y="1517"/>
                  <a:pt x="1238" y="1601"/>
                </a:cubicBezTo>
                <a:cubicBezTo>
                  <a:pt x="1238" y="1610"/>
                  <a:pt x="1231" y="1618"/>
                  <a:pt x="1231" y="1618"/>
                </a:cubicBezTo>
                <a:cubicBezTo>
                  <a:pt x="1271" y="1660"/>
                  <a:pt x="1331" y="1719"/>
                  <a:pt x="1351" y="1770"/>
                </a:cubicBezTo>
                <a:cubicBezTo>
                  <a:pt x="1398" y="1862"/>
                  <a:pt x="1432" y="1997"/>
                  <a:pt x="1465" y="2115"/>
                </a:cubicBezTo>
                <a:cubicBezTo>
                  <a:pt x="1505" y="2233"/>
                  <a:pt x="1539" y="2351"/>
                  <a:pt x="1579" y="2469"/>
                </a:cubicBezTo>
                <a:cubicBezTo>
                  <a:pt x="1652" y="2713"/>
                  <a:pt x="1739" y="2941"/>
                  <a:pt x="1793" y="3168"/>
                </a:cubicBezTo>
                <a:cubicBezTo>
                  <a:pt x="1907" y="3505"/>
                  <a:pt x="2000" y="3943"/>
                  <a:pt x="2034" y="4407"/>
                </a:cubicBezTo>
                <a:cubicBezTo>
                  <a:pt x="2047" y="4558"/>
                  <a:pt x="2067" y="4727"/>
                  <a:pt x="2061" y="4887"/>
                </a:cubicBezTo>
                <a:cubicBezTo>
                  <a:pt x="2061" y="4921"/>
                  <a:pt x="2061" y="4937"/>
                  <a:pt x="2041" y="4963"/>
                </a:cubicBezTo>
                <a:cubicBezTo>
                  <a:pt x="2061" y="5156"/>
                  <a:pt x="2014" y="5418"/>
                  <a:pt x="1974" y="5628"/>
                </a:cubicBezTo>
                <a:cubicBezTo>
                  <a:pt x="1940" y="5822"/>
                  <a:pt x="1920" y="6024"/>
                  <a:pt x="1880" y="6184"/>
                </a:cubicBezTo>
                <a:cubicBezTo>
                  <a:pt x="1800" y="6538"/>
                  <a:pt x="1699" y="6875"/>
                  <a:pt x="1586" y="7161"/>
                </a:cubicBezTo>
                <a:cubicBezTo>
                  <a:pt x="1499" y="7389"/>
                  <a:pt x="1398" y="7591"/>
                  <a:pt x="1318" y="7835"/>
                </a:cubicBezTo>
                <a:cubicBezTo>
                  <a:pt x="1291" y="7911"/>
                  <a:pt x="1258" y="7987"/>
                  <a:pt x="1238" y="8063"/>
                </a:cubicBezTo>
                <a:cubicBezTo>
                  <a:pt x="1191" y="8240"/>
                  <a:pt x="1164" y="8417"/>
                  <a:pt x="1117" y="8594"/>
                </a:cubicBezTo>
                <a:cubicBezTo>
                  <a:pt x="1097" y="8678"/>
                  <a:pt x="1070" y="8762"/>
                  <a:pt x="1050" y="8855"/>
                </a:cubicBezTo>
                <a:cubicBezTo>
                  <a:pt x="1030" y="8939"/>
                  <a:pt x="1030" y="9032"/>
                  <a:pt x="990" y="9116"/>
                </a:cubicBezTo>
                <a:cubicBezTo>
                  <a:pt x="930" y="9756"/>
                  <a:pt x="829" y="10523"/>
                  <a:pt x="856" y="11222"/>
                </a:cubicBezTo>
                <a:cubicBezTo>
                  <a:pt x="870" y="11517"/>
                  <a:pt x="870" y="11795"/>
                  <a:pt x="903" y="12064"/>
                </a:cubicBezTo>
                <a:cubicBezTo>
                  <a:pt x="936" y="12317"/>
                  <a:pt x="990" y="12553"/>
                  <a:pt x="1023" y="12797"/>
                </a:cubicBezTo>
                <a:cubicBezTo>
                  <a:pt x="1064" y="13050"/>
                  <a:pt x="1110" y="13286"/>
                  <a:pt x="1171" y="13513"/>
                </a:cubicBezTo>
                <a:cubicBezTo>
                  <a:pt x="1224" y="13741"/>
                  <a:pt x="1305" y="13943"/>
                  <a:pt x="1365" y="14162"/>
                </a:cubicBezTo>
                <a:cubicBezTo>
                  <a:pt x="1465" y="14524"/>
                  <a:pt x="1579" y="14945"/>
                  <a:pt x="1699" y="15316"/>
                </a:cubicBezTo>
                <a:cubicBezTo>
                  <a:pt x="1719" y="15367"/>
                  <a:pt x="1753" y="15426"/>
                  <a:pt x="1760" y="15468"/>
                </a:cubicBezTo>
                <a:cubicBezTo>
                  <a:pt x="1766" y="15518"/>
                  <a:pt x="1746" y="15594"/>
                  <a:pt x="1739" y="15670"/>
                </a:cubicBezTo>
                <a:cubicBezTo>
                  <a:pt x="1726" y="15872"/>
                  <a:pt x="1733" y="16100"/>
                  <a:pt x="1733" y="16293"/>
                </a:cubicBezTo>
                <a:cubicBezTo>
                  <a:pt x="1733" y="16504"/>
                  <a:pt x="1733" y="16715"/>
                  <a:pt x="1746" y="16925"/>
                </a:cubicBezTo>
                <a:cubicBezTo>
                  <a:pt x="1773" y="17321"/>
                  <a:pt x="1800" y="17734"/>
                  <a:pt x="1840" y="18130"/>
                </a:cubicBezTo>
                <a:cubicBezTo>
                  <a:pt x="1860" y="18340"/>
                  <a:pt x="1880" y="18543"/>
                  <a:pt x="1867" y="18745"/>
                </a:cubicBezTo>
                <a:cubicBezTo>
                  <a:pt x="1860" y="18787"/>
                  <a:pt x="1847" y="18821"/>
                  <a:pt x="1840" y="18854"/>
                </a:cubicBezTo>
                <a:cubicBezTo>
                  <a:pt x="1826" y="18981"/>
                  <a:pt x="1840" y="19107"/>
                  <a:pt x="1860" y="19233"/>
                </a:cubicBezTo>
                <a:cubicBezTo>
                  <a:pt x="1867" y="19267"/>
                  <a:pt x="1887" y="19301"/>
                  <a:pt x="1887" y="19335"/>
                </a:cubicBezTo>
                <a:cubicBezTo>
                  <a:pt x="1887" y="19419"/>
                  <a:pt x="1833" y="19503"/>
                  <a:pt x="1826" y="19587"/>
                </a:cubicBezTo>
                <a:cubicBezTo>
                  <a:pt x="1813" y="19705"/>
                  <a:pt x="1813" y="19848"/>
                  <a:pt x="1820" y="19975"/>
                </a:cubicBezTo>
                <a:cubicBezTo>
                  <a:pt x="1826" y="20084"/>
                  <a:pt x="1867" y="20185"/>
                  <a:pt x="1873" y="20303"/>
                </a:cubicBezTo>
                <a:cubicBezTo>
                  <a:pt x="1873" y="20337"/>
                  <a:pt x="1867" y="20379"/>
                  <a:pt x="1867" y="20413"/>
                </a:cubicBezTo>
                <a:cubicBezTo>
                  <a:pt x="1873" y="20489"/>
                  <a:pt x="1920" y="20548"/>
                  <a:pt x="1934" y="20623"/>
                </a:cubicBezTo>
                <a:cubicBezTo>
                  <a:pt x="1826" y="20674"/>
                  <a:pt x="1753" y="20767"/>
                  <a:pt x="1673" y="20859"/>
                </a:cubicBezTo>
                <a:cubicBezTo>
                  <a:pt x="1619" y="20918"/>
                  <a:pt x="1559" y="20969"/>
                  <a:pt x="1525" y="21019"/>
                </a:cubicBezTo>
                <a:cubicBezTo>
                  <a:pt x="1505" y="21053"/>
                  <a:pt x="1499" y="21104"/>
                  <a:pt x="1479" y="21129"/>
                </a:cubicBezTo>
                <a:cubicBezTo>
                  <a:pt x="1452" y="21163"/>
                  <a:pt x="1405" y="21146"/>
                  <a:pt x="1371" y="21188"/>
                </a:cubicBezTo>
                <a:cubicBezTo>
                  <a:pt x="1351" y="21213"/>
                  <a:pt x="1331" y="21289"/>
                  <a:pt x="1338" y="21331"/>
                </a:cubicBezTo>
                <a:cubicBezTo>
                  <a:pt x="1358" y="21415"/>
                  <a:pt x="1539" y="21483"/>
                  <a:pt x="1639" y="21483"/>
                </a:cubicBezTo>
                <a:cubicBezTo>
                  <a:pt x="1746" y="21491"/>
                  <a:pt x="1860" y="21466"/>
                  <a:pt x="1980" y="21474"/>
                </a:cubicBezTo>
                <a:cubicBezTo>
                  <a:pt x="2081" y="21483"/>
                  <a:pt x="2188" y="21500"/>
                  <a:pt x="2302" y="21500"/>
                </a:cubicBezTo>
                <a:cubicBezTo>
                  <a:pt x="2569" y="21500"/>
                  <a:pt x="2897" y="21567"/>
                  <a:pt x="3024" y="21382"/>
                </a:cubicBezTo>
                <a:cubicBezTo>
                  <a:pt x="3038" y="21365"/>
                  <a:pt x="3038" y="21432"/>
                  <a:pt x="3071" y="21415"/>
                </a:cubicBezTo>
                <a:cubicBezTo>
                  <a:pt x="3044" y="21297"/>
                  <a:pt x="3078" y="21112"/>
                  <a:pt x="3051" y="20977"/>
                </a:cubicBezTo>
                <a:cubicBezTo>
                  <a:pt x="3125" y="20969"/>
                  <a:pt x="3218" y="20977"/>
                  <a:pt x="3285" y="20994"/>
                </a:cubicBezTo>
                <a:cubicBezTo>
                  <a:pt x="3359" y="20969"/>
                  <a:pt x="3466" y="20969"/>
                  <a:pt x="3586" y="20960"/>
                </a:cubicBezTo>
                <a:cubicBezTo>
                  <a:pt x="3780" y="20944"/>
                  <a:pt x="3961" y="20952"/>
                  <a:pt x="4135" y="20910"/>
                </a:cubicBezTo>
                <a:cubicBezTo>
                  <a:pt x="4195" y="20893"/>
                  <a:pt x="4242" y="20859"/>
                  <a:pt x="4289" y="20901"/>
                </a:cubicBezTo>
                <a:cubicBezTo>
                  <a:pt x="4289" y="20834"/>
                  <a:pt x="4322" y="20792"/>
                  <a:pt x="4322" y="20716"/>
                </a:cubicBezTo>
                <a:cubicBezTo>
                  <a:pt x="4322" y="20565"/>
                  <a:pt x="4276" y="20421"/>
                  <a:pt x="4269" y="20270"/>
                </a:cubicBezTo>
                <a:cubicBezTo>
                  <a:pt x="4249" y="19815"/>
                  <a:pt x="4383" y="19360"/>
                  <a:pt x="4342" y="18854"/>
                </a:cubicBezTo>
                <a:cubicBezTo>
                  <a:pt x="4496" y="18913"/>
                  <a:pt x="4657" y="18964"/>
                  <a:pt x="4831" y="18989"/>
                </a:cubicBezTo>
                <a:cubicBezTo>
                  <a:pt x="4911" y="18998"/>
                  <a:pt x="4992" y="19073"/>
                  <a:pt x="5065" y="19090"/>
                </a:cubicBezTo>
                <a:cubicBezTo>
                  <a:pt x="5252" y="19149"/>
                  <a:pt x="5567" y="19149"/>
                  <a:pt x="5741" y="19065"/>
                </a:cubicBezTo>
                <a:cubicBezTo>
                  <a:pt x="5808" y="19031"/>
                  <a:pt x="5881" y="18981"/>
                  <a:pt x="5995" y="18972"/>
                </a:cubicBezTo>
                <a:cubicBezTo>
                  <a:pt x="6035" y="18972"/>
                  <a:pt x="6055" y="18972"/>
                  <a:pt x="6069" y="19014"/>
                </a:cubicBezTo>
                <a:cubicBezTo>
                  <a:pt x="6082" y="18998"/>
                  <a:pt x="6049" y="18964"/>
                  <a:pt x="6062" y="18947"/>
                </a:cubicBezTo>
                <a:cubicBezTo>
                  <a:pt x="6216" y="18846"/>
                  <a:pt x="6263" y="19023"/>
                  <a:pt x="6303" y="19183"/>
                </a:cubicBezTo>
                <a:cubicBezTo>
                  <a:pt x="6330" y="19292"/>
                  <a:pt x="6336" y="19394"/>
                  <a:pt x="6357" y="19486"/>
                </a:cubicBezTo>
                <a:cubicBezTo>
                  <a:pt x="6377" y="19587"/>
                  <a:pt x="6403" y="19688"/>
                  <a:pt x="6410" y="19798"/>
                </a:cubicBezTo>
                <a:cubicBezTo>
                  <a:pt x="6417" y="19916"/>
                  <a:pt x="6430" y="20025"/>
                  <a:pt x="6457" y="20110"/>
                </a:cubicBezTo>
                <a:cubicBezTo>
                  <a:pt x="6437" y="20084"/>
                  <a:pt x="6417" y="20135"/>
                  <a:pt x="6444" y="20160"/>
                </a:cubicBezTo>
                <a:cubicBezTo>
                  <a:pt x="6397" y="20219"/>
                  <a:pt x="6343" y="20253"/>
                  <a:pt x="6303" y="20320"/>
                </a:cubicBezTo>
                <a:cubicBezTo>
                  <a:pt x="6290" y="20345"/>
                  <a:pt x="6283" y="20388"/>
                  <a:pt x="6270" y="20413"/>
                </a:cubicBezTo>
                <a:cubicBezTo>
                  <a:pt x="6229" y="20480"/>
                  <a:pt x="6169" y="20548"/>
                  <a:pt x="6122" y="20615"/>
                </a:cubicBezTo>
                <a:cubicBezTo>
                  <a:pt x="6076" y="20682"/>
                  <a:pt x="6035" y="20758"/>
                  <a:pt x="6002" y="20834"/>
                </a:cubicBezTo>
                <a:cubicBezTo>
                  <a:pt x="6035" y="20851"/>
                  <a:pt x="6029" y="20952"/>
                  <a:pt x="6069" y="20977"/>
                </a:cubicBezTo>
                <a:cubicBezTo>
                  <a:pt x="6089" y="20994"/>
                  <a:pt x="6122" y="20960"/>
                  <a:pt x="6163" y="20952"/>
                </a:cubicBezTo>
                <a:cubicBezTo>
                  <a:pt x="6296" y="20927"/>
                  <a:pt x="6470" y="21036"/>
                  <a:pt x="6557" y="20952"/>
                </a:cubicBezTo>
                <a:cubicBezTo>
                  <a:pt x="6731" y="20994"/>
                  <a:pt x="6952" y="20986"/>
                  <a:pt x="7160" y="20986"/>
                </a:cubicBezTo>
                <a:cubicBezTo>
                  <a:pt x="7153" y="21045"/>
                  <a:pt x="7153" y="21078"/>
                  <a:pt x="7119" y="21129"/>
                </a:cubicBezTo>
                <a:cubicBezTo>
                  <a:pt x="7079" y="21196"/>
                  <a:pt x="6992" y="21264"/>
                  <a:pt x="7079" y="21348"/>
                </a:cubicBezTo>
                <a:cubicBezTo>
                  <a:pt x="7066" y="21390"/>
                  <a:pt x="7039" y="21415"/>
                  <a:pt x="7059" y="21466"/>
                </a:cubicBezTo>
                <a:cubicBezTo>
                  <a:pt x="7133" y="21466"/>
                  <a:pt x="7200" y="21474"/>
                  <a:pt x="7273" y="21474"/>
                </a:cubicBezTo>
                <a:cubicBezTo>
                  <a:pt x="7441" y="21474"/>
                  <a:pt x="7601" y="21399"/>
                  <a:pt x="7795" y="21390"/>
                </a:cubicBezTo>
                <a:cubicBezTo>
                  <a:pt x="7922" y="21382"/>
                  <a:pt x="8070" y="21407"/>
                  <a:pt x="8203" y="21399"/>
                </a:cubicBezTo>
                <a:cubicBezTo>
                  <a:pt x="8371" y="21390"/>
                  <a:pt x="8665" y="21441"/>
                  <a:pt x="8685" y="21272"/>
                </a:cubicBezTo>
                <a:cubicBezTo>
                  <a:pt x="8692" y="21222"/>
                  <a:pt x="8665" y="21171"/>
                  <a:pt x="8658" y="21121"/>
                </a:cubicBezTo>
                <a:cubicBezTo>
                  <a:pt x="8632" y="20977"/>
                  <a:pt x="8638" y="20843"/>
                  <a:pt x="8632" y="20682"/>
                </a:cubicBezTo>
                <a:cubicBezTo>
                  <a:pt x="8618" y="20455"/>
                  <a:pt x="8545" y="20270"/>
                  <a:pt x="8478" y="20084"/>
                </a:cubicBezTo>
                <a:cubicBezTo>
                  <a:pt x="8444" y="19992"/>
                  <a:pt x="8418" y="19899"/>
                  <a:pt x="8384" y="19815"/>
                </a:cubicBezTo>
                <a:cubicBezTo>
                  <a:pt x="8351" y="19722"/>
                  <a:pt x="8304" y="19638"/>
                  <a:pt x="8284" y="19554"/>
                </a:cubicBezTo>
                <a:cubicBezTo>
                  <a:pt x="8270" y="19503"/>
                  <a:pt x="8277" y="19461"/>
                  <a:pt x="8270" y="19419"/>
                </a:cubicBezTo>
                <a:cubicBezTo>
                  <a:pt x="8257" y="19335"/>
                  <a:pt x="8223" y="19276"/>
                  <a:pt x="8203" y="19200"/>
                </a:cubicBezTo>
                <a:cubicBezTo>
                  <a:pt x="8357" y="19057"/>
                  <a:pt x="8505" y="18905"/>
                  <a:pt x="8605" y="18703"/>
                </a:cubicBezTo>
                <a:cubicBezTo>
                  <a:pt x="8679" y="18635"/>
                  <a:pt x="8779" y="18593"/>
                  <a:pt x="8899" y="18568"/>
                </a:cubicBezTo>
                <a:cubicBezTo>
                  <a:pt x="8933" y="18560"/>
                  <a:pt x="8980" y="18534"/>
                  <a:pt x="9006" y="18534"/>
                </a:cubicBezTo>
                <a:cubicBezTo>
                  <a:pt x="9040" y="18534"/>
                  <a:pt x="9073" y="18560"/>
                  <a:pt x="9113" y="18568"/>
                </a:cubicBezTo>
                <a:cubicBezTo>
                  <a:pt x="9374" y="18618"/>
                  <a:pt x="9702" y="18568"/>
                  <a:pt x="9977" y="18593"/>
                </a:cubicBezTo>
                <a:cubicBezTo>
                  <a:pt x="10305" y="18627"/>
                  <a:pt x="10599" y="18686"/>
                  <a:pt x="10853" y="18795"/>
                </a:cubicBezTo>
                <a:cubicBezTo>
                  <a:pt x="10960" y="18846"/>
                  <a:pt x="11061" y="18913"/>
                  <a:pt x="11161" y="18955"/>
                </a:cubicBezTo>
                <a:cubicBezTo>
                  <a:pt x="11476" y="19099"/>
                  <a:pt x="11803" y="19250"/>
                  <a:pt x="12212" y="19284"/>
                </a:cubicBezTo>
                <a:cubicBezTo>
                  <a:pt x="12352" y="19301"/>
                  <a:pt x="12499" y="19292"/>
                  <a:pt x="12640" y="19284"/>
                </a:cubicBezTo>
                <a:cubicBezTo>
                  <a:pt x="12774" y="19276"/>
                  <a:pt x="12907" y="19309"/>
                  <a:pt x="13041" y="19309"/>
                </a:cubicBezTo>
                <a:cubicBezTo>
                  <a:pt x="13590" y="19335"/>
                  <a:pt x="14179" y="19284"/>
                  <a:pt x="14674" y="19174"/>
                </a:cubicBezTo>
                <a:cubicBezTo>
                  <a:pt x="14922" y="19124"/>
                  <a:pt x="15163" y="19040"/>
                  <a:pt x="15403" y="18998"/>
                </a:cubicBezTo>
                <a:cubicBezTo>
                  <a:pt x="15852" y="18922"/>
                  <a:pt x="16253" y="18779"/>
                  <a:pt x="16648" y="18644"/>
                </a:cubicBezTo>
                <a:cubicBezTo>
                  <a:pt x="16675" y="18635"/>
                  <a:pt x="16708" y="18627"/>
                  <a:pt x="16735" y="18610"/>
                </a:cubicBezTo>
                <a:cubicBezTo>
                  <a:pt x="16762" y="18602"/>
                  <a:pt x="16782" y="18576"/>
                  <a:pt x="16809" y="18568"/>
                </a:cubicBezTo>
                <a:cubicBezTo>
                  <a:pt x="16963" y="18501"/>
                  <a:pt x="17197" y="18467"/>
                  <a:pt x="17404" y="18475"/>
                </a:cubicBezTo>
                <a:cubicBezTo>
                  <a:pt x="17612" y="18484"/>
                  <a:pt x="17812" y="18517"/>
                  <a:pt x="17986" y="18576"/>
                </a:cubicBezTo>
                <a:cubicBezTo>
                  <a:pt x="18334" y="18694"/>
                  <a:pt x="18696" y="18821"/>
                  <a:pt x="19044" y="18905"/>
                </a:cubicBezTo>
                <a:cubicBezTo>
                  <a:pt x="19224" y="18947"/>
                  <a:pt x="19418" y="18998"/>
                  <a:pt x="19619" y="19023"/>
                </a:cubicBezTo>
                <a:cubicBezTo>
                  <a:pt x="19826" y="19048"/>
                  <a:pt x="20041" y="19040"/>
                  <a:pt x="20248" y="19057"/>
                </a:cubicBezTo>
                <a:cubicBezTo>
                  <a:pt x="20355" y="19065"/>
                  <a:pt x="20462" y="19082"/>
                  <a:pt x="20563" y="19082"/>
                </a:cubicBezTo>
                <a:cubicBezTo>
                  <a:pt x="20663" y="19073"/>
                  <a:pt x="20750" y="19057"/>
                  <a:pt x="20850" y="19031"/>
                </a:cubicBezTo>
                <a:cubicBezTo>
                  <a:pt x="21044" y="18981"/>
                  <a:pt x="21225" y="18930"/>
                  <a:pt x="21392" y="18863"/>
                </a:cubicBezTo>
                <a:cubicBezTo>
                  <a:pt x="21412" y="18854"/>
                  <a:pt x="21446" y="18779"/>
                  <a:pt x="21473" y="18770"/>
                </a:cubicBezTo>
                <a:cubicBezTo>
                  <a:pt x="21479" y="18770"/>
                  <a:pt x="21493" y="18787"/>
                  <a:pt x="21493" y="18787"/>
                </a:cubicBezTo>
                <a:cubicBezTo>
                  <a:pt x="21533" y="18770"/>
                  <a:pt x="21580" y="18694"/>
                  <a:pt x="21580" y="18635"/>
                </a:cubicBezTo>
                <a:cubicBezTo>
                  <a:pt x="21593" y="18543"/>
                  <a:pt x="21406" y="18568"/>
                  <a:pt x="21285" y="18560"/>
                </a:cubicBezTo>
                <a:close/>
                <a:moveTo>
                  <a:pt x="3004" y="20590"/>
                </a:moveTo>
                <a:cubicBezTo>
                  <a:pt x="3004" y="20463"/>
                  <a:pt x="3051" y="20404"/>
                  <a:pt x="3071" y="20320"/>
                </a:cubicBezTo>
                <a:cubicBezTo>
                  <a:pt x="3091" y="20244"/>
                  <a:pt x="3098" y="20177"/>
                  <a:pt x="3131" y="20110"/>
                </a:cubicBezTo>
                <a:cubicBezTo>
                  <a:pt x="3138" y="20211"/>
                  <a:pt x="3158" y="20303"/>
                  <a:pt x="3165" y="20404"/>
                </a:cubicBezTo>
                <a:cubicBezTo>
                  <a:pt x="3118" y="20472"/>
                  <a:pt x="3064" y="20539"/>
                  <a:pt x="3004" y="20590"/>
                </a:cubicBezTo>
                <a:close/>
              </a:path>
            </a:pathLst>
          </a:custGeom>
          <a:solidFill>
            <a:srgbClr val="B4727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4589" y="1747953"/>
            <a:ext cx="2951224" cy="42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1685" y="355790"/>
            <a:ext cx="697775" cy="288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4585" y="320040"/>
            <a:ext cx="1964131" cy="3657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5240" y="42100"/>
            <a:ext cx="1463040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10">
            <a:alphaModFix/>
          </a:blip>
          <a:srcRect b="168" l="625" r="129" t="674"/>
          <a:stretch/>
        </p:blipFill>
        <p:spPr>
          <a:xfrm>
            <a:off x="0" y="0"/>
            <a:ext cx="9144000" cy="515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" name="Google Shape;70;p1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606" l="0" r="606" t="0"/>
          <a:stretch/>
        </p:blipFill>
        <p:spPr>
          <a:xfrm>
            <a:off x="3657600" y="2743200"/>
            <a:ext cx="1828800" cy="18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-75" y="6775"/>
            <a:ext cx="9144000" cy="5143500"/>
          </a:xfrm>
          <a:prstGeom prst="rect">
            <a:avLst/>
          </a:prstGeom>
          <a:solidFill>
            <a:srgbClr val="CF9494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6" name="Google Shape;186;p23"/>
          <p:cNvSpPr txBox="1"/>
          <p:nvPr/>
        </p:nvSpPr>
        <p:spPr>
          <a:xfrm>
            <a:off x="1920240" y="4389120"/>
            <a:ext cx="888600" cy="30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570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120D"/>
                </a:solidFill>
                <a:latin typeface="Cinzel"/>
                <a:ea typeface="Cinzel"/>
                <a:cs typeface="Cinzel"/>
                <a:sym typeface="Cinzel"/>
              </a:rPr>
              <a:t>Mobile</a:t>
            </a:r>
            <a:endParaRPr b="1" sz="1800"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5468112" y="4389125"/>
            <a:ext cx="1124400" cy="30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570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120D"/>
                </a:solidFill>
                <a:latin typeface="Cinzel"/>
                <a:ea typeface="Cinzel"/>
                <a:cs typeface="Cinzel"/>
                <a:sym typeface="Cinzel"/>
              </a:rPr>
              <a:t>Desktop</a:t>
            </a:r>
            <a:endParaRPr b="1" sz="1800">
              <a:latin typeface="Cinzel"/>
              <a:ea typeface="Cinzel"/>
              <a:cs typeface="Cinzel"/>
              <a:sym typeface="Cinzel"/>
            </a:endParaRPr>
          </a:p>
        </p:txBody>
      </p:sp>
      <p:grpSp>
        <p:nvGrpSpPr>
          <p:cNvPr id="188" name="Google Shape;188;p23"/>
          <p:cNvGrpSpPr/>
          <p:nvPr/>
        </p:nvGrpSpPr>
        <p:grpSpPr>
          <a:xfrm>
            <a:off x="3703320" y="1646366"/>
            <a:ext cx="4572131" cy="2652079"/>
            <a:chOff x="8734463" y="2755271"/>
            <a:chExt cx="6216358" cy="4935937"/>
          </a:xfrm>
        </p:grpSpPr>
        <p:sp>
          <p:nvSpPr>
            <p:cNvPr id="189" name="Google Shape;189;p23"/>
            <p:cNvSpPr/>
            <p:nvPr/>
          </p:nvSpPr>
          <p:spPr>
            <a:xfrm>
              <a:off x="10864787" y="6405816"/>
              <a:ext cx="1955698" cy="1182560"/>
            </a:xfrm>
            <a:custGeom>
              <a:rect b="b" l="l" r="r" t="t"/>
              <a:pathLst>
                <a:path extrusionOk="0" h="1182560" w="1955698">
                  <a:moveTo>
                    <a:pt x="1955698" y="1182560"/>
                  </a:moveTo>
                  <a:lnTo>
                    <a:pt x="0" y="1182560"/>
                  </a:lnTo>
                  <a:lnTo>
                    <a:pt x="0" y="0"/>
                  </a:lnTo>
                  <a:lnTo>
                    <a:pt x="1955698" y="0"/>
                  </a:lnTo>
                  <a:lnTo>
                    <a:pt x="1955698" y="1182560"/>
                  </a:lnTo>
                </a:path>
              </a:pathLst>
            </a:custGeom>
            <a:solidFill>
              <a:srgbClr val="1E120D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8734469" y="2755271"/>
              <a:ext cx="6216345" cy="4216108"/>
            </a:xfrm>
            <a:custGeom>
              <a:rect b="b" l="l" r="r" t="t"/>
              <a:pathLst>
                <a:path extrusionOk="0" h="4216108" w="6216345">
                  <a:moveTo>
                    <a:pt x="5867108" y="4216108"/>
                  </a:moveTo>
                  <a:lnTo>
                    <a:pt x="349236" y="4216108"/>
                  </a:lnTo>
                  <a:cubicBezTo>
                    <a:pt x="156349" y="4216108"/>
                    <a:pt x="0" y="4062653"/>
                    <a:pt x="0" y="3873335"/>
                  </a:cubicBezTo>
                  <a:lnTo>
                    <a:pt x="0" y="342785"/>
                  </a:lnTo>
                  <a:cubicBezTo>
                    <a:pt x="0" y="153466"/>
                    <a:pt x="156349" y="0"/>
                    <a:pt x="349236" y="0"/>
                  </a:cubicBezTo>
                  <a:lnTo>
                    <a:pt x="5867108" y="0"/>
                  </a:lnTo>
                  <a:cubicBezTo>
                    <a:pt x="6059995" y="0"/>
                    <a:pt x="6216345" y="153466"/>
                    <a:pt x="6216345" y="342785"/>
                  </a:cubicBezTo>
                  <a:lnTo>
                    <a:pt x="6216345" y="3873335"/>
                  </a:lnTo>
                  <a:cubicBezTo>
                    <a:pt x="6216345" y="4062653"/>
                    <a:pt x="6059995" y="4216108"/>
                    <a:pt x="5867108" y="4216108"/>
                  </a:cubicBezTo>
                </a:path>
              </a:pathLst>
            </a:custGeom>
            <a:solidFill>
              <a:srgbClr val="1E120D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8734463" y="6460533"/>
              <a:ext cx="6216358" cy="510844"/>
            </a:xfrm>
            <a:custGeom>
              <a:rect b="b" l="l" r="r" t="t"/>
              <a:pathLst>
                <a:path extrusionOk="0" h="510844" w="6216358">
                  <a:moveTo>
                    <a:pt x="0" y="0"/>
                  </a:moveTo>
                  <a:lnTo>
                    <a:pt x="0" y="168071"/>
                  </a:lnTo>
                  <a:cubicBezTo>
                    <a:pt x="0" y="357390"/>
                    <a:pt x="156362" y="510844"/>
                    <a:pt x="349237" y="510844"/>
                  </a:cubicBezTo>
                  <a:lnTo>
                    <a:pt x="5867108" y="510844"/>
                  </a:lnTo>
                  <a:cubicBezTo>
                    <a:pt x="6059995" y="510844"/>
                    <a:pt x="6216358" y="357390"/>
                    <a:pt x="6216358" y="168071"/>
                  </a:cubicBezTo>
                  <a:lnTo>
                    <a:pt x="6216358" y="0"/>
                  </a:lnTo>
                  <a:lnTo>
                    <a:pt x="0" y="0"/>
                  </a:lnTo>
                </a:path>
              </a:pathLst>
            </a:custGeom>
            <a:solidFill>
              <a:srgbClr val="1E120D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0742142" y="7511910"/>
              <a:ext cx="2200999" cy="179298"/>
            </a:xfrm>
            <a:custGeom>
              <a:rect b="b" l="l" r="r" t="t"/>
              <a:pathLst>
                <a:path extrusionOk="0" h="179298" w="2200999">
                  <a:moveTo>
                    <a:pt x="2200999" y="179298"/>
                  </a:moveTo>
                  <a:lnTo>
                    <a:pt x="0" y="179298"/>
                  </a:lnTo>
                  <a:lnTo>
                    <a:pt x="0" y="0"/>
                  </a:lnTo>
                  <a:lnTo>
                    <a:pt x="2200999" y="0"/>
                  </a:lnTo>
                  <a:lnTo>
                    <a:pt x="2200999" y="179298"/>
                  </a:lnTo>
                </a:path>
              </a:pathLst>
            </a:custGeom>
            <a:solidFill>
              <a:srgbClr val="1E120D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3" name="Google Shape;193;p23"/>
          <p:cNvPicPr preferRelativeResize="0"/>
          <p:nvPr/>
        </p:nvPicPr>
        <p:blipFill rotWithShape="1">
          <a:blip r:embed="rId4">
            <a:alphaModFix/>
          </a:blip>
          <a:srcRect b="12496" l="0" r="0" t="12496"/>
          <a:stretch/>
        </p:blipFill>
        <p:spPr>
          <a:xfrm>
            <a:off x="3818278" y="1783080"/>
            <a:ext cx="4313331" cy="19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5">
            <a:alphaModFix/>
          </a:blip>
          <a:srcRect b="12529" l="0" r="0" t="12529"/>
          <a:stretch/>
        </p:blipFill>
        <p:spPr>
          <a:xfrm>
            <a:off x="3816950" y="1784038"/>
            <a:ext cx="4315968" cy="19385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3"/>
          <p:cNvGrpSpPr/>
          <p:nvPr/>
        </p:nvGrpSpPr>
        <p:grpSpPr>
          <a:xfrm>
            <a:off x="1508760" y="1646094"/>
            <a:ext cx="1447381" cy="2587747"/>
            <a:chOff x="1270001" y="4292196"/>
            <a:chExt cx="1766176" cy="3157715"/>
          </a:xfrm>
        </p:grpSpPr>
        <p:sp>
          <p:nvSpPr>
            <p:cNvPr id="196" name="Google Shape;196;p23"/>
            <p:cNvSpPr/>
            <p:nvPr/>
          </p:nvSpPr>
          <p:spPr>
            <a:xfrm>
              <a:off x="1270001" y="4292196"/>
              <a:ext cx="1766176" cy="3157715"/>
            </a:xfrm>
            <a:custGeom>
              <a:rect b="b" l="l" r="r" t="t"/>
              <a:pathLst>
                <a:path extrusionOk="0" h="3157715" w="1766176">
                  <a:moveTo>
                    <a:pt x="1498574" y="3157715"/>
                  </a:moveTo>
                  <a:lnTo>
                    <a:pt x="267601" y="3157715"/>
                  </a:lnTo>
                  <a:cubicBezTo>
                    <a:pt x="119811" y="3157715"/>
                    <a:pt x="0" y="3037903"/>
                    <a:pt x="0" y="2890114"/>
                  </a:cubicBezTo>
                  <a:lnTo>
                    <a:pt x="0" y="267601"/>
                  </a:lnTo>
                  <a:cubicBezTo>
                    <a:pt x="0" y="119799"/>
                    <a:pt x="119811" y="0"/>
                    <a:pt x="267601" y="0"/>
                  </a:cubicBezTo>
                  <a:lnTo>
                    <a:pt x="1498574" y="0"/>
                  </a:lnTo>
                  <a:cubicBezTo>
                    <a:pt x="1646377" y="0"/>
                    <a:pt x="1766176" y="119799"/>
                    <a:pt x="1766176" y="267601"/>
                  </a:cubicBezTo>
                  <a:lnTo>
                    <a:pt x="1766176" y="2890114"/>
                  </a:lnTo>
                  <a:cubicBezTo>
                    <a:pt x="1766176" y="3037903"/>
                    <a:pt x="1646377" y="3157715"/>
                    <a:pt x="1498574" y="3157715"/>
                  </a:cubicBezTo>
                </a:path>
              </a:pathLst>
            </a:custGeom>
            <a:solidFill>
              <a:srgbClr val="1E120D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973321" y="4381218"/>
              <a:ext cx="359536" cy="44945"/>
            </a:xfrm>
            <a:custGeom>
              <a:rect b="b" l="l" r="r" t="t"/>
              <a:pathLst>
                <a:path extrusionOk="0" h="44945" w="359536">
                  <a:moveTo>
                    <a:pt x="359536" y="22478"/>
                  </a:moveTo>
                  <a:cubicBezTo>
                    <a:pt x="359536" y="34886"/>
                    <a:pt x="349465" y="44945"/>
                    <a:pt x="337057" y="44945"/>
                  </a:cubicBezTo>
                  <a:lnTo>
                    <a:pt x="22478" y="44945"/>
                  </a:lnTo>
                  <a:cubicBezTo>
                    <a:pt x="10058" y="44945"/>
                    <a:pt x="0" y="34886"/>
                    <a:pt x="0" y="22478"/>
                  </a:cubicBezTo>
                  <a:cubicBezTo>
                    <a:pt x="0" y="10058"/>
                    <a:pt x="10058" y="0"/>
                    <a:pt x="22478" y="0"/>
                  </a:cubicBezTo>
                  <a:lnTo>
                    <a:pt x="337057" y="0"/>
                  </a:lnTo>
                  <a:cubicBezTo>
                    <a:pt x="349465" y="0"/>
                    <a:pt x="359536" y="10058"/>
                    <a:pt x="359536" y="22478"/>
                  </a:cubicBezTo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2015517" y="7161113"/>
              <a:ext cx="275145" cy="140499"/>
            </a:xfrm>
            <a:custGeom>
              <a:rect b="b" l="l" r="r" t="t"/>
              <a:pathLst>
                <a:path extrusionOk="0" h="140499" w="275145">
                  <a:moveTo>
                    <a:pt x="275145" y="70256"/>
                  </a:moveTo>
                  <a:cubicBezTo>
                    <a:pt x="275145" y="109054"/>
                    <a:pt x="243687" y="140499"/>
                    <a:pt x="204889" y="140499"/>
                  </a:cubicBezTo>
                  <a:lnTo>
                    <a:pt x="70243" y="140499"/>
                  </a:lnTo>
                  <a:cubicBezTo>
                    <a:pt x="31457" y="140499"/>
                    <a:pt x="0" y="109054"/>
                    <a:pt x="0" y="70256"/>
                  </a:cubicBezTo>
                  <a:cubicBezTo>
                    <a:pt x="0" y="31457"/>
                    <a:pt x="31457" y="0"/>
                    <a:pt x="70243" y="0"/>
                  </a:cubicBezTo>
                  <a:lnTo>
                    <a:pt x="204889" y="0"/>
                  </a:lnTo>
                  <a:cubicBezTo>
                    <a:pt x="243687" y="0"/>
                    <a:pt x="275145" y="31457"/>
                    <a:pt x="275145" y="70256"/>
                  </a:cubicBezTo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443952" y="4573181"/>
              <a:ext cx="1445056" cy="2461946"/>
            </a:xfrm>
            <a:custGeom>
              <a:rect b="b" l="l" r="r" t="t"/>
              <a:pathLst>
                <a:path extrusionOk="0" h="2461946" w="1445056">
                  <a:moveTo>
                    <a:pt x="1445056" y="2461946"/>
                  </a:moveTo>
                  <a:lnTo>
                    <a:pt x="0" y="2461946"/>
                  </a:lnTo>
                  <a:lnTo>
                    <a:pt x="0" y="0"/>
                  </a:lnTo>
                  <a:lnTo>
                    <a:pt x="1445056" y="0"/>
                  </a:lnTo>
                  <a:lnTo>
                    <a:pt x="1445056" y="2461946"/>
                  </a:lnTo>
                </a:path>
              </a:pathLst>
            </a:custGeom>
            <a:solidFill>
              <a:srgbClr val="B47272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0" name="Google Shape;20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350" y="411480"/>
            <a:ext cx="4517135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7">
            <a:alphaModFix/>
          </a:blip>
          <a:srcRect b="9" l="517" r="0" t="438"/>
          <a:stretch/>
        </p:blipFill>
        <p:spPr>
          <a:xfrm>
            <a:off x="1620625" y="1828800"/>
            <a:ext cx="1234440" cy="208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606" l="0" r="606" t="0"/>
          <a:stretch/>
        </p:blipFill>
        <p:spPr>
          <a:xfrm>
            <a:off x="7543800" y="0"/>
            <a:ext cx="1600200" cy="16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F9494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4572000" y="6768"/>
            <a:ext cx="4572000" cy="5143500"/>
          </a:xfrm>
          <a:prstGeom prst="rect">
            <a:avLst/>
          </a:prstGeom>
          <a:solidFill>
            <a:srgbClr val="CF9494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955925" y="1598735"/>
            <a:ext cx="3200400" cy="239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5700" lIns="0" spcFirstLastPara="1" rIns="0" wrap="square" tIns="0">
            <a:spAutoFit/>
          </a:bodyPr>
          <a:lstStyle/>
          <a:p>
            <a:pPr indent="-24130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0506"/>
              </a:buClr>
              <a:buSzPts val="2200"/>
              <a:buFont typeface="Cormorant"/>
              <a:buChar char="•"/>
            </a:pPr>
            <a:r>
              <a:rPr lang="en" sz="22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Don’t procrastinate</a:t>
            </a:r>
            <a:endParaRPr sz="2200">
              <a:latin typeface="Cormorant"/>
              <a:ea typeface="Cormorant"/>
              <a:cs typeface="Cormorant"/>
              <a:sym typeface="Cormorant"/>
            </a:endParaRPr>
          </a:p>
          <a:p>
            <a:pPr indent="-24130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0506"/>
              </a:buClr>
              <a:buSzPts val="2200"/>
              <a:buFont typeface="Cormorant"/>
              <a:buChar char="•"/>
            </a:pPr>
            <a:r>
              <a:rPr lang="en" sz="22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The best product needs everyone’s effort</a:t>
            </a:r>
            <a:r>
              <a:rPr lang="en" sz="22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.</a:t>
            </a:r>
            <a:endParaRPr sz="2200">
              <a:latin typeface="Cormorant"/>
              <a:ea typeface="Cormorant"/>
              <a:cs typeface="Cormorant"/>
              <a:sym typeface="Cormorant"/>
            </a:endParaRPr>
          </a:p>
          <a:p>
            <a:pPr indent="-24130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0506"/>
              </a:buClr>
              <a:buSzPts val="2200"/>
              <a:buFont typeface="Cormorant"/>
              <a:buChar char="•"/>
            </a:pPr>
            <a:r>
              <a:rPr lang="en" sz="2200">
                <a:latin typeface="Cormorant"/>
                <a:ea typeface="Cormorant"/>
                <a:cs typeface="Cormorant"/>
                <a:sym typeface="Cormorant"/>
              </a:rPr>
              <a:t>Accomplishing something big feels pretty good</a:t>
            </a:r>
            <a:endParaRPr sz="2200">
              <a:latin typeface="Cormorant"/>
              <a:ea typeface="Cormorant"/>
              <a:cs typeface="Cormorant"/>
              <a:sym typeface="Cormorant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" y="685800"/>
            <a:ext cx="4234815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2" name="Google Shape;212;p24"/>
          <p:cNvSpPr/>
          <p:nvPr/>
        </p:nvSpPr>
        <p:spPr>
          <a:xfrm>
            <a:off x="5029200" y="955093"/>
            <a:ext cx="3657594" cy="3233314"/>
          </a:xfrm>
          <a:custGeom>
            <a:rect b="b" l="l" r="r" t="t"/>
            <a:pathLst>
              <a:path extrusionOk="0" h="21461" w="21580">
                <a:moveTo>
                  <a:pt x="20795" y="9862"/>
                </a:moveTo>
                <a:cubicBezTo>
                  <a:pt x="20966" y="9376"/>
                  <a:pt x="20847" y="8842"/>
                  <a:pt x="20795" y="8317"/>
                </a:cubicBezTo>
                <a:cubicBezTo>
                  <a:pt x="20740" y="7724"/>
                  <a:pt x="20449" y="7195"/>
                  <a:pt x="20226" y="6656"/>
                </a:cubicBezTo>
                <a:cubicBezTo>
                  <a:pt x="20029" y="6174"/>
                  <a:pt x="19883" y="5664"/>
                  <a:pt x="19704" y="5173"/>
                </a:cubicBezTo>
                <a:cubicBezTo>
                  <a:pt x="19524" y="4681"/>
                  <a:pt x="19254" y="4238"/>
                  <a:pt x="18997" y="3795"/>
                </a:cubicBezTo>
                <a:cubicBezTo>
                  <a:pt x="18796" y="3449"/>
                  <a:pt x="18595" y="3102"/>
                  <a:pt x="18394" y="2755"/>
                </a:cubicBezTo>
                <a:cubicBezTo>
                  <a:pt x="18257" y="2519"/>
                  <a:pt x="18116" y="2279"/>
                  <a:pt x="18026" y="2014"/>
                </a:cubicBezTo>
                <a:cubicBezTo>
                  <a:pt x="17970" y="1855"/>
                  <a:pt x="17914" y="1662"/>
                  <a:pt x="17769" y="1605"/>
                </a:cubicBezTo>
                <a:cubicBezTo>
                  <a:pt x="17692" y="1576"/>
                  <a:pt x="17606" y="1585"/>
                  <a:pt x="17538" y="1532"/>
                </a:cubicBezTo>
                <a:cubicBezTo>
                  <a:pt x="17465" y="1479"/>
                  <a:pt x="17444" y="1373"/>
                  <a:pt x="17422" y="1277"/>
                </a:cubicBezTo>
                <a:cubicBezTo>
                  <a:pt x="17401" y="1181"/>
                  <a:pt x="17366" y="1080"/>
                  <a:pt x="17285" y="1046"/>
                </a:cubicBezTo>
                <a:cubicBezTo>
                  <a:pt x="17238" y="1027"/>
                  <a:pt x="17191" y="1036"/>
                  <a:pt x="17144" y="1036"/>
                </a:cubicBezTo>
                <a:cubicBezTo>
                  <a:pt x="17097" y="1036"/>
                  <a:pt x="17041" y="1027"/>
                  <a:pt x="17015" y="983"/>
                </a:cubicBezTo>
                <a:cubicBezTo>
                  <a:pt x="16985" y="935"/>
                  <a:pt x="17003" y="868"/>
                  <a:pt x="16985" y="810"/>
                </a:cubicBezTo>
                <a:cubicBezTo>
                  <a:pt x="16968" y="733"/>
                  <a:pt x="16896" y="685"/>
                  <a:pt x="16827" y="680"/>
                </a:cubicBezTo>
                <a:cubicBezTo>
                  <a:pt x="16767" y="671"/>
                  <a:pt x="16716" y="699"/>
                  <a:pt x="16656" y="704"/>
                </a:cubicBezTo>
                <a:cubicBezTo>
                  <a:pt x="16613" y="709"/>
                  <a:pt x="16570" y="695"/>
                  <a:pt x="16527" y="695"/>
                </a:cubicBezTo>
                <a:cubicBezTo>
                  <a:pt x="16412" y="690"/>
                  <a:pt x="16301" y="685"/>
                  <a:pt x="16185" y="671"/>
                </a:cubicBezTo>
                <a:cubicBezTo>
                  <a:pt x="15954" y="646"/>
                  <a:pt x="15723" y="603"/>
                  <a:pt x="15509" y="507"/>
                </a:cubicBezTo>
                <a:cubicBezTo>
                  <a:pt x="15230" y="386"/>
                  <a:pt x="14982" y="184"/>
                  <a:pt x="14708" y="40"/>
                </a:cubicBezTo>
                <a:cubicBezTo>
                  <a:pt x="14623" y="-8"/>
                  <a:pt x="14490" y="-28"/>
                  <a:pt x="14451" y="73"/>
                </a:cubicBezTo>
                <a:cubicBezTo>
                  <a:pt x="14417" y="165"/>
                  <a:pt x="14507" y="256"/>
                  <a:pt x="14503" y="358"/>
                </a:cubicBezTo>
                <a:cubicBezTo>
                  <a:pt x="14498" y="463"/>
                  <a:pt x="14383" y="526"/>
                  <a:pt x="14289" y="502"/>
                </a:cubicBezTo>
                <a:cubicBezTo>
                  <a:pt x="14199" y="478"/>
                  <a:pt x="14130" y="391"/>
                  <a:pt x="14070" y="305"/>
                </a:cubicBezTo>
                <a:cubicBezTo>
                  <a:pt x="14015" y="218"/>
                  <a:pt x="13959" y="126"/>
                  <a:pt x="13878" y="73"/>
                </a:cubicBezTo>
                <a:cubicBezTo>
                  <a:pt x="13647" y="-71"/>
                  <a:pt x="13360" y="175"/>
                  <a:pt x="13094" y="126"/>
                </a:cubicBezTo>
                <a:cubicBezTo>
                  <a:pt x="12979" y="107"/>
                  <a:pt x="12872" y="25"/>
                  <a:pt x="12752" y="25"/>
                </a:cubicBezTo>
                <a:cubicBezTo>
                  <a:pt x="12641" y="30"/>
                  <a:pt x="12538" y="107"/>
                  <a:pt x="12431" y="141"/>
                </a:cubicBezTo>
                <a:cubicBezTo>
                  <a:pt x="12225" y="208"/>
                  <a:pt x="11994" y="126"/>
                  <a:pt x="11806" y="237"/>
                </a:cubicBezTo>
                <a:cubicBezTo>
                  <a:pt x="11690" y="305"/>
                  <a:pt x="11618" y="430"/>
                  <a:pt x="11549" y="555"/>
                </a:cubicBezTo>
                <a:cubicBezTo>
                  <a:pt x="11463" y="704"/>
                  <a:pt x="11374" y="873"/>
                  <a:pt x="11395" y="1051"/>
                </a:cubicBezTo>
                <a:cubicBezTo>
                  <a:pt x="11408" y="1162"/>
                  <a:pt x="11459" y="1258"/>
                  <a:pt x="11493" y="1359"/>
                </a:cubicBezTo>
                <a:cubicBezTo>
                  <a:pt x="11528" y="1460"/>
                  <a:pt x="11549" y="1585"/>
                  <a:pt x="11498" y="1677"/>
                </a:cubicBezTo>
                <a:cubicBezTo>
                  <a:pt x="11528" y="1658"/>
                  <a:pt x="11558" y="1638"/>
                  <a:pt x="11588" y="1619"/>
                </a:cubicBezTo>
                <a:cubicBezTo>
                  <a:pt x="11583" y="1706"/>
                  <a:pt x="11575" y="1797"/>
                  <a:pt x="11571" y="1884"/>
                </a:cubicBezTo>
                <a:cubicBezTo>
                  <a:pt x="11613" y="1855"/>
                  <a:pt x="11656" y="1826"/>
                  <a:pt x="11699" y="1797"/>
                </a:cubicBezTo>
                <a:cubicBezTo>
                  <a:pt x="11678" y="1869"/>
                  <a:pt x="11678" y="1951"/>
                  <a:pt x="11703" y="2028"/>
                </a:cubicBezTo>
                <a:cubicBezTo>
                  <a:pt x="11733" y="1995"/>
                  <a:pt x="11759" y="1956"/>
                  <a:pt x="11789" y="1922"/>
                </a:cubicBezTo>
                <a:cubicBezTo>
                  <a:pt x="11789" y="2009"/>
                  <a:pt x="11789" y="2096"/>
                  <a:pt x="11789" y="2182"/>
                </a:cubicBezTo>
                <a:cubicBezTo>
                  <a:pt x="11836" y="2139"/>
                  <a:pt x="11879" y="2091"/>
                  <a:pt x="11926" y="2048"/>
                </a:cubicBezTo>
                <a:cubicBezTo>
                  <a:pt x="11904" y="2144"/>
                  <a:pt x="11913" y="2250"/>
                  <a:pt x="11951" y="2341"/>
                </a:cubicBezTo>
                <a:cubicBezTo>
                  <a:pt x="11969" y="2264"/>
                  <a:pt x="12003" y="2192"/>
                  <a:pt x="12054" y="2139"/>
                </a:cubicBezTo>
                <a:cubicBezTo>
                  <a:pt x="12046" y="2274"/>
                  <a:pt x="12076" y="2409"/>
                  <a:pt x="12131" y="2529"/>
                </a:cubicBezTo>
                <a:cubicBezTo>
                  <a:pt x="12153" y="2466"/>
                  <a:pt x="12178" y="2399"/>
                  <a:pt x="12200" y="2336"/>
                </a:cubicBezTo>
                <a:cubicBezTo>
                  <a:pt x="12187" y="2447"/>
                  <a:pt x="12204" y="2563"/>
                  <a:pt x="12243" y="2669"/>
                </a:cubicBezTo>
                <a:cubicBezTo>
                  <a:pt x="12264" y="2582"/>
                  <a:pt x="12285" y="2495"/>
                  <a:pt x="12307" y="2409"/>
                </a:cubicBezTo>
                <a:cubicBezTo>
                  <a:pt x="12350" y="2539"/>
                  <a:pt x="12388" y="2674"/>
                  <a:pt x="12431" y="2804"/>
                </a:cubicBezTo>
                <a:cubicBezTo>
                  <a:pt x="12457" y="2698"/>
                  <a:pt x="12482" y="2592"/>
                  <a:pt x="12508" y="2486"/>
                </a:cubicBezTo>
                <a:cubicBezTo>
                  <a:pt x="12499" y="2635"/>
                  <a:pt x="12529" y="2784"/>
                  <a:pt x="12589" y="2914"/>
                </a:cubicBezTo>
                <a:cubicBezTo>
                  <a:pt x="12649" y="2813"/>
                  <a:pt x="12692" y="2698"/>
                  <a:pt x="12709" y="2582"/>
                </a:cubicBezTo>
                <a:cubicBezTo>
                  <a:pt x="12752" y="2664"/>
                  <a:pt x="12795" y="2746"/>
                  <a:pt x="12838" y="2828"/>
                </a:cubicBezTo>
                <a:cubicBezTo>
                  <a:pt x="12876" y="2765"/>
                  <a:pt x="12893" y="2683"/>
                  <a:pt x="12885" y="2606"/>
                </a:cubicBezTo>
                <a:cubicBezTo>
                  <a:pt x="12923" y="2678"/>
                  <a:pt x="12962" y="2746"/>
                  <a:pt x="13005" y="2818"/>
                </a:cubicBezTo>
                <a:cubicBezTo>
                  <a:pt x="13017" y="2751"/>
                  <a:pt x="13034" y="2688"/>
                  <a:pt x="13047" y="2621"/>
                </a:cubicBezTo>
                <a:cubicBezTo>
                  <a:pt x="13077" y="2674"/>
                  <a:pt x="13112" y="2727"/>
                  <a:pt x="13141" y="2779"/>
                </a:cubicBezTo>
                <a:cubicBezTo>
                  <a:pt x="13154" y="2736"/>
                  <a:pt x="13171" y="2693"/>
                  <a:pt x="13184" y="2649"/>
                </a:cubicBezTo>
                <a:cubicBezTo>
                  <a:pt x="13231" y="2707"/>
                  <a:pt x="13278" y="2770"/>
                  <a:pt x="13326" y="2828"/>
                </a:cubicBezTo>
                <a:cubicBezTo>
                  <a:pt x="13364" y="2765"/>
                  <a:pt x="13390" y="2688"/>
                  <a:pt x="13394" y="2611"/>
                </a:cubicBezTo>
                <a:cubicBezTo>
                  <a:pt x="13433" y="2678"/>
                  <a:pt x="13471" y="2746"/>
                  <a:pt x="13510" y="2813"/>
                </a:cubicBezTo>
                <a:cubicBezTo>
                  <a:pt x="13514" y="2746"/>
                  <a:pt x="13518" y="2678"/>
                  <a:pt x="13522" y="2611"/>
                </a:cubicBezTo>
                <a:lnTo>
                  <a:pt x="13698" y="3271"/>
                </a:lnTo>
                <a:cubicBezTo>
                  <a:pt x="13771" y="3805"/>
                  <a:pt x="13737" y="4364"/>
                  <a:pt x="13591" y="4879"/>
                </a:cubicBezTo>
                <a:cubicBezTo>
                  <a:pt x="13565" y="4975"/>
                  <a:pt x="13531" y="5071"/>
                  <a:pt x="13458" y="5129"/>
                </a:cubicBezTo>
                <a:cubicBezTo>
                  <a:pt x="13385" y="5182"/>
                  <a:pt x="13296" y="5182"/>
                  <a:pt x="13206" y="5182"/>
                </a:cubicBezTo>
                <a:cubicBezTo>
                  <a:pt x="13013" y="5182"/>
                  <a:pt x="12816" y="5197"/>
                  <a:pt x="12632" y="5269"/>
                </a:cubicBezTo>
                <a:cubicBezTo>
                  <a:pt x="12448" y="5341"/>
                  <a:pt x="12281" y="5476"/>
                  <a:pt x="12187" y="5664"/>
                </a:cubicBezTo>
                <a:cubicBezTo>
                  <a:pt x="12144" y="5755"/>
                  <a:pt x="12127" y="5885"/>
                  <a:pt x="12204" y="5943"/>
                </a:cubicBezTo>
                <a:cubicBezTo>
                  <a:pt x="12208" y="5943"/>
                  <a:pt x="12213" y="5948"/>
                  <a:pt x="12213" y="5948"/>
                </a:cubicBezTo>
                <a:cubicBezTo>
                  <a:pt x="12191" y="6083"/>
                  <a:pt x="12191" y="6227"/>
                  <a:pt x="12225" y="6357"/>
                </a:cubicBezTo>
                <a:cubicBezTo>
                  <a:pt x="12174" y="6222"/>
                  <a:pt x="12123" y="6083"/>
                  <a:pt x="12071" y="5948"/>
                </a:cubicBezTo>
                <a:cubicBezTo>
                  <a:pt x="11999" y="6078"/>
                  <a:pt x="11977" y="6241"/>
                  <a:pt x="12011" y="6391"/>
                </a:cubicBezTo>
                <a:cubicBezTo>
                  <a:pt x="11960" y="6323"/>
                  <a:pt x="11930" y="6232"/>
                  <a:pt x="11930" y="6145"/>
                </a:cubicBezTo>
                <a:cubicBezTo>
                  <a:pt x="11892" y="6266"/>
                  <a:pt x="11879" y="6396"/>
                  <a:pt x="11900" y="6521"/>
                </a:cubicBezTo>
                <a:cubicBezTo>
                  <a:pt x="11819" y="6410"/>
                  <a:pt x="11767" y="6266"/>
                  <a:pt x="11759" y="6121"/>
                </a:cubicBezTo>
                <a:cubicBezTo>
                  <a:pt x="11712" y="6318"/>
                  <a:pt x="11720" y="6530"/>
                  <a:pt x="11802" y="6713"/>
                </a:cubicBezTo>
                <a:cubicBezTo>
                  <a:pt x="11673" y="6790"/>
                  <a:pt x="11678" y="7017"/>
                  <a:pt x="11780" y="7137"/>
                </a:cubicBezTo>
                <a:cubicBezTo>
                  <a:pt x="11879" y="7257"/>
                  <a:pt x="12033" y="7291"/>
                  <a:pt x="12178" y="7306"/>
                </a:cubicBezTo>
                <a:cubicBezTo>
                  <a:pt x="12439" y="7330"/>
                  <a:pt x="12705" y="7310"/>
                  <a:pt x="12962" y="7238"/>
                </a:cubicBezTo>
                <a:cubicBezTo>
                  <a:pt x="13231" y="7166"/>
                  <a:pt x="13488" y="7041"/>
                  <a:pt x="13745" y="6920"/>
                </a:cubicBezTo>
                <a:cubicBezTo>
                  <a:pt x="14049" y="6776"/>
                  <a:pt x="14353" y="6627"/>
                  <a:pt x="14657" y="6482"/>
                </a:cubicBezTo>
                <a:cubicBezTo>
                  <a:pt x="14884" y="6371"/>
                  <a:pt x="15115" y="6261"/>
                  <a:pt x="15359" y="6213"/>
                </a:cubicBezTo>
                <a:cubicBezTo>
                  <a:pt x="15603" y="6164"/>
                  <a:pt x="15864" y="6174"/>
                  <a:pt x="16082" y="6304"/>
                </a:cubicBezTo>
                <a:cubicBezTo>
                  <a:pt x="15654" y="6752"/>
                  <a:pt x="15021" y="6838"/>
                  <a:pt x="14503" y="7142"/>
                </a:cubicBezTo>
                <a:cubicBezTo>
                  <a:pt x="14092" y="7383"/>
                  <a:pt x="13754" y="7763"/>
                  <a:pt x="13351" y="8023"/>
                </a:cubicBezTo>
                <a:cubicBezTo>
                  <a:pt x="12855" y="8346"/>
                  <a:pt x="12277" y="8466"/>
                  <a:pt x="11712" y="8577"/>
                </a:cubicBezTo>
                <a:cubicBezTo>
                  <a:pt x="8899" y="9121"/>
                  <a:pt x="5308" y="8206"/>
                  <a:pt x="3968" y="8206"/>
                </a:cubicBezTo>
                <a:cubicBezTo>
                  <a:pt x="3168" y="8206"/>
                  <a:pt x="2449" y="8490"/>
                  <a:pt x="1751" y="8846"/>
                </a:cubicBezTo>
                <a:cubicBezTo>
                  <a:pt x="1053" y="9203"/>
                  <a:pt x="415" y="9742"/>
                  <a:pt x="0" y="10469"/>
                </a:cubicBezTo>
                <a:cubicBezTo>
                  <a:pt x="428" y="9963"/>
                  <a:pt x="976" y="9607"/>
                  <a:pt x="1554" y="9357"/>
                </a:cubicBezTo>
                <a:cubicBezTo>
                  <a:pt x="2132" y="9102"/>
                  <a:pt x="2727" y="8866"/>
                  <a:pt x="3343" y="8784"/>
                </a:cubicBezTo>
                <a:cubicBezTo>
                  <a:pt x="3878" y="8712"/>
                  <a:pt x="4773" y="8789"/>
                  <a:pt x="5513" y="9058"/>
                </a:cubicBezTo>
                <a:cubicBezTo>
                  <a:pt x="6254" y="9328"/>
                  <a:pt x="7072" y="9679"/>
                  <a:pt x="7774" y="10060"/>
                </a:cubicBezTo>
                <a:cubicBezTo>
                  <a:pt x="8471" y="10440"/>
                  <a:pt x="8929" y="10724"/>
                  <a:pt x="9597" y="11177"/>
                </a:cubicBezTo>
                <a:cubicBezTo>
                  <a:pt x="10248" y="11620"/>
                  <a:pt x="11378" y="11576"/>
                  <a:pt x="12136" y="11519"/>
                </a:cubicBezTo>
                <a:cubicBezTo>
                  <a:pt x="12088" y="11596"/>
                  <a:pt x="12037" y="11673"/>
                  <a:pt x="11994" y="11750"/>
                </a:cubicBezTo>
                <a:cubicBezTo>
                  <a:pt x="11994" y="11750"/>
                  <a:pt x="11990" y="11764"/>
                  <a:pt x="11990" y="11764"/>
                </a:cubicBezTo>
                <a:cubicBezTo>
                  <a:pt x="11707" y="12048"/>
                  <a:pt x="11502" y="12424"/>
                  <a:pt x="11404" y="12833"/>
                </a:cubicBezTo>
                <a:cubicBezTo>
                  <a:pt x="11361" y="13016"/>
                  <a:pt x="11335" y="13218"/>
                  <a:pt x="11220" y="13358"/>
                </a:cubicBezTo>
                <a:cubicBezTo>
                  <a:pt x="11142" y="13449"/>
                  <a:pt x="11035" y="13502"/>
                  <a:pt x="10941" y="13570"/>
                </a:cubicBezTo>
                <a:cubicBezTo>
                  <a:pt x="10736" y="13719"/>
                  <a:pt x="10582" y="13960"/>
                  <a:pt x="10517" y="14229"/>
                </a:cubicBezTo>
                <a:cubicBezTo>
                  <a:pt x="10419" y="14648"/>
                  <a:pt x="10539" y="15096"/>
                  <a:pt x="10458" y="15515"/>
                </a:cubicBezTo>
                <a:cubicBezTo>
                  <a:pt x="10385" y="15881"/>
                  <a:pt x="10132" y="16155"/>
                  <a:pt x="9858" y="16363"/>
                </a:cubicBezTo>
                <a:cubicBezTo>
                  <a:pt x="9541" y="16603"/>
                  <a:pt x="9426" y="17066"/>
                  <a:pt x="9405" y="17494"/>
                </a:cubicBezTo>
                <a:cubicBezTo>
                  <a:pt x="9383" y="17923"/>
                  <a:pt x="9434" y="18361"/>
                  <a:pt x="9353" y="18780"/>
                </a:cubicBezTo>
                <a:cubicBezTo>
                  <a:pt x="9289" y="19112"/>
                  <a:pt x="9139" y="19420"/>
                  <a:pt x="9054" y="19747"/>
                </a:cubicBezTo>
                <a:cubicBezTo>
                  <a:pt x="8981" y="20022"/>
                  <a:pt x="8929" y="20345"/>
                  <a:pt x="8702" y="20479"/>
                </a:cubicBezTo>
                <a:cubicBezTo>
                  <a:pt x="8617" y="20527"/>
                  <a:pt x="8523" y="20542"/>
                  <a:pt x="8437" y="20595"/>
                </a:cubicBezTo>
                <a:cubicBezTo>
                  <a:pt x="8317" y="20667"/>
                  <a:pt x="8240" y="20807"/>
                  <a:pt x="8202" y="20951"/>
                </a:cubicBezTo>
                <a:cubicBezTo>
                  <a:pt x="8167" y="21086"/>
                  <a:pt x="8159" y="21226"/>
                  <a:pt x="8155" y="21365"/>
                </a:cubicBezTo>
                <a:cubicBezTo>
                  <a:pt x="8172" y="21283"/>
                  <a:pt x="8270" y="21235"/>
                  <a:pt x="8347" y="21245"/>
                </a:cubicBezTo>
                <a:cubicBezTo>
                  <a:pt x="8441" y="21255"/>
                  <a:pt x="8531" y="21308"/>
                  <a:pt x="8621" y="21293"/>
                </a:cubicBezTo>
                <a:cubicBezTo>
                  <a:pt x="8788" y="21264"/>
                  <a:pt x="8908" y="21028"/>
                  <a:pt x="9071" y="21076"/>
                </a:cubicBezTo>
                <a:cubicBezTo>
                  <a:pt x="9212" y="21115"/>
                  <a:pt x="9259" y="21351"/>
                  <a:pt x="9405" y="21389"/>
                </a:cubicBezTo>
                <a:cubicBezTo>
                  <a:pt x="9469" y="21404"/>
                  <a:pt x="9537" y="21375"/>
                  <a:pt x="9597" y="21346"/>
                </a:cubicBezTo>
                <a:cubicBezTo>
                  <a:pt x="9657" y="21317"/>
                  <a:pt x="9721" y="21283"/>
                  <a:pt x="9790" y="21298"/>
                </a:cubicBezTo>
                <a:cubicBezTo>
                  <a:pt x="9854" y="21312"/>
                  <a:pt x="9914" y="21394"/>
                  <a:pt x="9884" y="21462"/>
                </a:cubicBezTo>
                <a:cubicBezTo>
                  <a:pt x="9914" y="21375"/>
                  <a:pt x="9944" y="21293"/>
                  <a:pt x="9974" y="21206"/>
                </a:cubicBezTo>
                <a:cubicBezTo>
                  <a:pt x="10137" y="21447"/>
                  <a:pt x="10458" y="21529"/>
                  <a:pt x="10697" y="21385"/>
                </a:cubicBezTo>
                <a:cubicBezTo>
                  <a:pt x="10774" y="21336"/>
                  <a:pt x="10851" y="21269"/>
                  <a:pt x="10937" y="21259"/>
                </a:cubicBezTo>
                <a:cubicBezTo>
                  <a:pt x="11005" y="21255"/>
                  <a:pt x="11083" y="21312"/>
                  <a:pt x="11091" y="21380"/>
                </a:cubicBezTo>
                <a:cubicBezTo>
                  <a:pt x="11112" y="21206"/>
                  <a:pt x="11130" y="21028"/>
                  <a:pt x="11083" y="20865"/>
                </a:cubicBezTo>
                <a:cubicBezTo>
                  <a:pt x="11031" y="20682"/>
                  <a:pt x="10877" y="20513"/>
                  <a:pt x="10706" y="20532"/>
                </a:cubicBezTo>
                <a:cubicBezTo>
                  <a:pt x="10633" y="20542"/>
                  <a:pt x="10569" y="20576"/>
                  <a:pt x="10500" y="20600"/>
                </a:cubicBezTo>
                <a:cubicBezTo>
                  <a:pt x="10432" y="20619"/>
                  <a:pt x="10351" y="20624"/>
                  <a:pt x="10295" y="20571"/>
                </a:cubicBezTo>
                <a:cubicBezTo>
                  <a:pt x="10231" y="20513"/>
                  <a:pt x="10226" y="20402"/>
                  <a:pt x="10256" y="20316"/>
                </a:cubicBezTo>
                <a:cubicBezTo>
                  <a:pt x="10282" y="20229"/>
                  <a:pt x="10333" y="20152"/>
                  <a:pt x="10368" y="20070"/>
                </a:cubicBezTo>
                <a:cubicBezTo>
                  <a:pt x="10410" y="19955"/>
                  <a:pt x="10419" y="19829"/>
                  <a:pt x="10428" y="19704"/>
                </a:cubicBezTo>
                <a:cubicBezTo>
                  <a:pt x="10445" y="19473"/>
                  <a:pt x="10458" y="19237"/>
                  <a:pt x="10475" y="19006"/>
                </a:cubicBezTo>
                <a:cubicBezTo>
                  <a:pt x="10488" y="18833"/>
                  <a:pt x="10453" y="18529"/>
                  <a:pt x="10565" y="18409"/>
                </a:cubicBezTo>
                <a:cubicBezTo>
                  <a:pt x="10800" y="18154"/>
                  <a:pt x="10958" y="17821"/>
                  <a:pt x="10997" y="17456"/>
                </a:cubicBezTo>
                <a:cubicBezTo>
                  <a:pt x="11023" y="17210"/>
                  <a:pt x="10997" y="16955"/>
                  <a:pt x="11091" y="16733"/>
                </a:cubicBezTo>
                <a:cubicBezTo>
                  <a:pt x="11215" y="16435"/>
                  <a:pt x="11506" y="16281"/>
                  <a:pt x="11759" y="16122"/>
                </a:cubicBezTo>
                <a:cubicBezTo>
                  <a:pt x="12234" y="15823"/>
                  <a:pt x="12504" y="15231"/>
                  <a:pt x="12966" y="14908"/>
                </a:cubicBezTo>
                <a:cubicBezTo>
                  <a:pt x="13548" y="14499"/>
                  <a:pt x="13980" y="13835"/>
                  <a:pt x="14152" y="13088"/>
                </a:cubicBezTo>
                <a:cubicBezTo>
                  <a:pt x="14327" y="13136"/>
                  <a:pt x="14409" y="13358"/>
                  <a:pt x="14468" y="13551"/>
                </a:cubicBezTo>
                <a:cubicBezTo>
                  <a:pt x="14601" y="13989"/>
                  <a:pt x="14772" y="14437"/>
                  <a:pt x="15102" y="14711"/>
                </a:cubicBezTo>
                <a:cubicBezTo>
                  <a:pt x="15393" y="14947"/>
                  <a:pt x="15766" y="15010"/>
                  <a:pt x="16125" y="15019"/>
                </a:cubicBezTo>
                <a:cubicBezTo>
                  <a:pt x="16395" y="15024"/>
                  <a:pt x="16673" y="15000"/>
                  <a:pt x="16917" y="14870"/>
                </a:cubicBezTo>
                <a:cubicBezTo>
                  <a:pt x="17559" y="14533"/>
                  <a:pt x="17803" y="13589"/>
                  <a:pt x="18407" y="13170"/>
                </a:cubicBezTo>
                <a:cubicBezTo>
                  <a:pt x="18497" y="13189"/>
                  <a:pt x="18531" y="13324"/>
                  <a:pt x="18497" y="13421"/>
                </a:cubicBezTo>
                <a:cubicBezTo>
                  <a:pt x="18462" y="13517"/>
                  <a:pt x="18385" y="13584"/>
                  <a:pt x="18325" y="13657"/>
                </a:cubicBezTo>
                <a:cubicBezTo>
                  <a:pt x="18188" y="13820"/>
                  <a:pt x="18107" y="14037"/>
                  <a:pt x="18098" y="14258"/>
                </a:cubicBezTo>
                <a:cubicBezTo>
                  <a:pt x="18090" y="14480"/>
                  <a:pt x="18150" y="14706"/>
                  <a:pt x="18270" y="14884"/>
                </a:cubicBezTo>
                <a:cubicBezTo>
                  <a:pt x="17966" y="15467"/>
                  <a:pt x="18248" y="16343"/>
                  <a:pt x="17824" y="16820"/>
                </a:cubicBezTo>
                <a:cubicBezTo>
                  <a:pt x="17512" y="17171"/>
                  <a:pt x="17409" y="17740"/>
                  <a:pt x="17576" y="18202"/>
                </a:cubicBezTo>
                <a:cubicBezTo>
                  <a:pt x="17713" y="18582"/>
                  <a:pt x="18021" y="18905"/>
                  <a:pt x="18021" y="19314"/>
                </a:cubicBezTo>
                <a:cubicBezTo>
                  <a:pt x="18021" y="19540"/>
                  <a:pt x="17923" y="19772"/>
                  <a:pt x="17974" y="19993"/>
                </a:cubicBezTo>
                <a:cubicBezTo>
                  <a:pt x="17996" y="20094"/>
                  <a:pt x="18047" y="20181"/>
                  <a:pt x="18077" y="20277"/>
                </a:cubicBezTo>
                <a:cubicBezTo>
                  <a:pt x="18107" y="20373"/>
                  <a:pt x="18107" y="20494"/>
                  <a:pt x="18043" y="20566"/>
                </a:cubicBezTo>
                <a:cubicBezTo>
                  <a:pt x="18214" y="20446"/>
                  <a:pt x="18330" y="20229"/>
                  <a:pt x="18338" y="19998"/>
                </a:cubicBezTo>
                <a:cubicBezTo>
                  <a:pt x="18441" y="20056"/>
                  <a:pt x="18488" y="20190"/>
                  <a:pt x="18497" y="20316"/>
                </a:cubicBezTo>
                <a:cubicBezTo>
                  <a:pt x="18505" y="20441"/>
                  <a:pt x="18488" y="20571"/>
                  <a:pt x="18501" y="20696"/>
                </a:cubicBezTo>
                <a:cubicBezTo>
                  <a:pt x="18539" y="21057"/>
                  <a:pt x="18878" y="21341"/>
                  <a:pt x="19194" y="21279"/>
                </a:cubicBezTo>
                <a:cubicBezTo>
                  <a:pt x="19250" y="21269"/>
                  <a:pt x="19301" y="21250"/>
                  <a:pt x="19357" y="21259"/>
                </a:cubicBezTo>
                <a:cubicBezTo>
                  <a:pt x="19413" y="21269"/>
                  <a:pt x="19468" y="21317"/>
                  <a:pt x="19460" y="21380"/>
                </a:cubicBezTo>
                <a:cubicBezTo>
                  <a:pt x="19498" y="21327"/>
                  <a:pt x="19524" y="21259"/>
                  <a:pt x="19532" y="21192"/>
                </a:cubicBezTo>
                <a:cubicBezTo>
                  <a:pt x="19892" y="21409"/>
                  <a:pt x="20324" y="21370"/>
                  <a:pt x="20727" y="21327"/>
                </a:cubicBezTo>
                <a:cubicBezTo>
                  <a:pt x="20838" y="21317"/>
                  <a:pt x="20954" y="21303"/>
                  <a:pt x="21056" y="21245"/>
                </a:cubicBezTo>
                <a:cubicBezTo>
                  <a:pt x="21159" y="21192"/>
                  <a:pt x="21245" y="21081"/>
                  <a:pt x="21253" y="20956"/>
                </a:cubicBezTo>
                <a:cubicBezTo>
                  <a:pt x="21343" y="21110"/>
                  <a:pt x="21433" y="21259"/>
                  <a:pt x="21519" y="21413"/>
                </a:cubicBezTo>
                <a:cubicBezTo>
                  <a:pt x="21574" y="21245"/>
                  <a:pt x="21600" y="21057"/>
                  <a:pt x="21561" y="20884"/>
                </a:cubicBezTo>
                <a:cubicBezTo>
                  <a:pt x="21523" y="20710"/>
                  <a:pt x="21416" y="20552"/>
                  <a:pt x="21270" y="20484"/>
                </a:cubicBezTo>
                <a:cubicBezTo>
                  <a:pt x="21121" y="20417"/>
                  <a:pt x="20932" y="20460"/>
                  <a:pt x="20834" y="20600"/>
                </a:cubicBezTo>
                <a:cubicBezTo>
                  <a:pt x="20825" y="20460"/>
                  <a:pt x="20740" y="20335"/>
                  <a:pt x="20628" y="20282"/>
                </a:cubicBezTo>
                <a:cubicBezTo>
                  <a:pt x="20513" y="20229"/>
                  <a:pt x="20376" y="20258"/>
                  <a:pt x="20286" y="20349"/>
                </a:cubicBezTo>
                <a:cubicBezTo>
                  <a:pt x="19990" y="20176"/>
                  <a:pt x="19669" y="19945"/>
                  <a:pt x="19588" y="19579"/>
                </a:cubicBezTo>
                <a:cubicBezTo>
                  <a:pt x="19541" y="19367"/>
                  <a:pt x="19361" y="19237"/>
                  <a:pt x="19241" y="19069"/>
                </a:cubicBezTo>
                <a:cubicBezTo>
                  <a:pt x="19066" y="18828"/>
                  <a:pt x="19010" y="18505"/>
                  <a:pt x="18972" y="18202"/>
                </a:cubicBezTo>
                <a:cubicBezTo>
                  <a:pt x="18925" y="17831"/>
                  <a:pt x="18890" y="17451"/>
                  <a:pt x="18963" y="17085"/>
                </a:cubicBezTo>
                <a:cubicBezTo>
                  <a:pt x="19019" y="16806"/>
                  <a:pt x="19130" y="16545"/>
                  <a:pt x="19246" y="16290"/>
                </a:cubicBezTo>
                <a:cubicBezTo>
                  <a:pt x="19434" y="15867"/>
                  <a:pt x="19601" y="15428"/>
                  <a:pt x="19905" y="15101"/>
                </a:cubicBezTo>
                <a:cubicBezTo>
                  <a:pt x="20157" y="14827"/>
                  <a:pt x="20419" y="14547"/>
                  <a:pt x="20564" y="14191"/>
                </a:cubicBezTo>
                <a:cubicBezTo>
                  <a:pt x="20684" y="13897"/>
                  <a:pt x="20722" y="13575"/>
                  <a:pt x="20812" y="13271"/>
                </a:cubicBezTo>
                <a:cubicBezTo>
                  <a:pt x="20847" y="13156"/>
                  <a:pt x="20889" y="13045"/>
                  <a:pt x="20915" y="12929"/>
                </a:cubicBezTo>
                <a:cubicBezTo>
                  <a:pt x="20937" y="12814"/>
                  <a:pt x="20941" y="12684"/>
                  <a:pt x="20894" y="12578"/>
                </a:cubicBezTo>
                <a:cubicBezTo>
                  <a:pt x="20864" y="12511"/>
                  <a:pt x="20821" y="12458"/>
                  <a:pt x="20787" y="12390"/>
                </a:cubicBezTo>
                <a:cubicBezTo>
                  <a:pt x="20752" y="12328"/>
                  <a:pt x="20722" y="12246"/>
                  <a:pt x="20744" y="12178"/>
                </a:cubicBezTo>
                <a:cubicBezTo>
                  <a:pt x="20800" y="12135"/>
                  <a:pt x="20817" y="12043"/>
                  <a:pt x="20800" y="11966"/>
                </a:cubicBezTo>
                <a:cubicBezTo>
                  <a:pt x="20782" y="11889"/>
                  <a:pt x="20740" y="11827"/>
                  <a:pt x="20697" y="11759"/>
                </a:cubicBezTo>
                <a:cubicBezTo>
                  <a:pt x="20654" y="11697"/>
                  <a:pt x="20611" y="11629"/>
                  <a:pt x="20598" y="11552"/>
                </a:cubicBezTo>
                <a:cubicBezTo>
                  <a:pt x="20577" y="11451"/>
                  <a:pt x="20611" y="11345"/>
                  <a:pt x="20594" y="11239"/>
                </a:cubicBezTo>
                <a:cubicBezTo>
                  <a:pt x="20577" y="11133"/>
                  <a:pt x="20517" y="11047"/>
                  <a:pt x="20491" y="10946"/>
                </a:cubicBezTo>
                <a:cubicBezTo>
                  <a:pt x="20461" y="10825"/>
                  <a:pt x="20491" y="10700"/>
                  <a:pt x="20530" y="10585"/>
                </a:cubicBezTo>
                <a:cubicBezTo>
                  <a:pt x="20590" y="10325"/>
                  <a:pt x="20714" y="10103"/>
                  <a:pt x="20795" y="9862"/>
                </a:cubicBezTo>
                <a:close/>
                <a:moveTo>
                  <a:pt x="13189" y="5654"/>
                </a:moveTo>
                <a:cubicBezTo>
                  <a:pt x="13184" y="5721"/>
                  <a:pt x="13180" y="5794"/>
                  <a:pt x="13176" y="5861"/>
                </a:cubicBezTo>
                <a:cubicBezTo>
                  <a:pt x="13112" y="5827"/>
                  <a:pt x="13056" y="5770"/>
                  <a:pt x="13017" y="5702"/>
                </a:cubicBezTo>
                <a:cubicBezTo>
                  <a:pt x="13022" y="5789"/>
                  <a:pt x="13022" y="5876"/>
                  <a:pt x="13026" y="5962"/>
                </a:cubicBezTo>
                <a:cubicBezTo>
                  <a:pt x="12966" y="5885"/>
                  <a:pt x="12919" y="5798"/>
                  <a:pt x="12889" y="5702"/>
                </a:cubicBezTo>
                <a:cubicBezTo>
                  <a:pt x="12846" y="5813"/>
                  <a:pt x="12846" y="5943"/>
                  <a:pt x="12885" y="6054"/>
                </a:cubicBezTo>
                <a:cubicBezTo>
                  <a:pt x="12820" y="6006"/>
                  <a:pt x="12778" y="5928"/>
                  <a:pt x="12765" y="5842"/>
                </a:cubicBezTo>
                <a:cubicBezTo>
                  <a:pt x="12705" y="5962"/>
                  <a:pt x="12696" y="6116"/>
                  <a:pt x="12743" y="6246"/>
                </a:cubicBezTo>
                <a:cubicBezTo>
                  <a:pt x="12636" y="6155"/>
                  <a:pt x="12559" y="6015"/>
                  <a:pt x="12538" y="5866"/>
                </a:cubicBezTo>
                <a:cubicBezTo>
                  <a:pt x="12474" y="6015"/>
                  <a:pt x="12469" y="6193"/>
                  <a:pt x="12529" y="6343"/>
                </a:cubicBezTo>
                <a:cubicBezTo>
                  <a:pt x="12448" y="6251"/>
                  <a:pt x="12397" y="6126"/>
                  <a:pt x="12388" y="5996"/>
                </a:cubicBezTo>
                <a:cubicBezTo>
                  <a:pt x="12358" y="6102"/>
                  <a:pt x="12350" y="6213"/>
                  <a:pt x="12358" y="6323"/>
                </a:cubicBezTo>
                <a:cubicBezTo>
                  <a:pt x="12307" y="6203"/>
                  <a:pt x="12268" y="6073"/>
                  <a:pt x="12238" y="5943"/>
                </a:cubicBezTo>
                <a:cubicBezTo>
                  <a:pt x="12277" y="5948"/>
                  <a:pt x="12315" y="5938"/>
                  <a:pt x="12350" y="5914"/>
                </a:cubicBezTo>
                <a:cubicBezTo>
                  <a:pt x="12397" y="5885"/>
                  <a:pt x="12431" y="5837"/>
                  <a:pt x="12465" y="5794"/>
                </a:cubicBezTo>
                <a:cubicBezTo>
                  <a:pt x="12675" y="5563"/>
                  <a:pt x="13009" y="5490"/>
                  <a:pt x="13283" y="5615"/>
                </a:cubicBezTo>
                <a:cubicBezTo>
                  <a:pt x="13296" y="5678"/>
                  <a:pt x="13326" y="5731"/>
                  <a:pt x="13373" y="5770"/>
                </a:cubicBezTo>
                <a:cubicBezTo>
                  <a:pt x="13304" y="5760"/>
                  <a:pt x="13240" y="5717"/>
                  <a:pt x="13189" y="5654"/>
                </a:cubicBezTo>
                <a:close/>
              </a:path>
            </a:pathLst>
          </a:custGeom>
          <a:solidFill>
            <a:srgbClr val="F7D2D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5"/>
          <p:cNvPicPr preferRelativeResize="0"/>
          <p:nvPr/>
        </p:nvPicPr>
        <p:blipFill rotWithShape="1">
          <a:blip r:embed="rId3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1071563" y="3065852"/>
            <a:ext cx="24048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E0506"/>
                </a:solidFill>
                <a:latin typeface="Cinzel Black"/>
                <a:ea typeface="Cinzel Black"/>
                <a:cs typeface="Cinzel Black"/>
                <a:sym typeface="Cinzel Black"/>
              </a:rPr>
              <a:t>Cart feature</a:t>
            </a:r>
            <a:endParaRPr sz="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We want to finish our cart feature so people can use a functional buying system</a:t>
            </a:r>
            <a:r>
              <a:rPr lang="en" sz="14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.</a:t>
            </a:r>
            <a:endParaRPr sz="800"/>
          </a:p>
        </p:txBody>
      </p:sp>
      <p:sp>
        <p:nvSpPr>
          <p:cNvPr id="219" name="Google Shape;219;p25"/>
          <p:cNvSpPr txBox="1"/>
          <p:nvPr/>
        </p:nvSpPr>
        <p:spPr>
          <a:xfrm>
            <a:off x="3579019" y="3065852"/>
            <a:ext cx="2085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E0506"/>
                </a:solidFill>
                <a:latin typeface="Cinzel Black"/>
                <a:ea typeface="Cinzel Black"/>
                <a:cs typeface="Cinzel Black"/>
                <a:sym typeface="Cinzel Black"/>
              </a:rPr>
              <a:t>Organization</a:t>
            </a:r>
            <a:endParaRPr sz="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Our site can use a little bit of fine tuning in terms of organization</a:t>
            </a:r>
            <a:r>
              <a:rPr lang="en" sz="14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.</a:t>
            </a:r>
            <a:endParaRPr sz="800"/>
          </a:p>
        </p:txBody>
      </p:sp>
      <p:sp>
        <p:nvSpPr>
          <p:cNvPr id="220" name="Google Shape;220;p25"/>
          <p:cNvSpPr txBox="1"/>
          <p:nvPr/>
        </p:nvSpPr>
        <p:spPr>
          <a:xfrm>
            <a:off x="6150769" y="3065852"/>
            <a:ext cx="2292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E0506"/>
                </a:solidFill>
                <a:latin typeface="Cinzel Black"/>
                <a:ea typeface="Cinzel Black"/>
                <a:cs typeface="Cinzel Black"/>
                <a:sym typeface="Cinzel Black"/>
              </a:rPr>
              <a:t>Map</a:t>
            </a:r>
            <a:endParaRPr sz="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Add some icons of the stands to the page for users to click on like Disney’s phone app</a:t>
            </a:r>
            <a:r>
              <a:rPr lang="en" sz="14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.</a:t>
            </a:r>
            <a:endParaRPr sz="800"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1092748"/>
            <a:ext cx="3673146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" name="Google Shape;222;p25"/>
          <p:cNvSpPr/>
          <p:nvPr/>
        </p:nvSpPr>
        <p:spPr>
          <a:xfrm>
            <a:off x="1417320" y="2148840"/>
            <a:ext cx="1275962" cy="679374"/>
          </a:xfrm>
          <a:custGeom>
            <a:rect b="b" l="l" r="r" t="t"/>
            <a:pathLst>
              <a:path extrusionOk="0" h="21600" w="21470">
                <a:moveTo>
                  <a:pt x="21263" y="11016"/>
                </a:moveTo>
                <a:lnTo>
                  <a:pt x="21143" y="11765"/>
                </a:lnTo>
                <a:lnTo>
                  <a:pt x="20939" y="11084"/>
                </a:lnTo>
                <a:lnTo>
                  <a:pt x="20819" y="11947"/>
                </a:lnTo>
                <a:lnTo>
                  <a:pt x="20711" y="11243"/>
                </a:lnTo>
                <a:lnTo>
                  <a:pt x="20638" y="12038"/>
                </a:lnTo>
                <a:lnTo>
                  <a:pt x="20482" y="11379"/>
                </a:lnTo>
                <a:lnTo>
                  <a:pt x="20422" y="12106"/>
                </a:lnTo>
                <a:lnTo>
                  <a:pt x="20242" y="11538"/>
                </a:lnTo>
                <a:lnTo>
                  <a:pt x="20182" y="12310"/>
                </a:lnTo>
                <a:lnTo>
                  <a:pt x="20049" y="11674"/>
                </a:lnTo>
                <a:lnTo>
                  <a:pt x="19977" y="12447"/>
                </a:lnTo>
                <a:lnTo>
                  <a:pt x="19845" y="11833"/>
                </a:lnTo>
                <a:lnTo>
                  <a:pt x="19773" y="12492"/>
                </a:lnTo>
                <a:lnTo>
                  <a:pt x="19641" y="12038"/>
                </a:lnTo>
                <a:lnTo>
                  <a:pt x="19196" y="13196"/>
                </a:lnTo>
                <a:cubicBezTo>
                  <a:pt x="20085" y="12924"/>
                  <a:pt x="20506" y="13946"/>
                  <a:pt x="20506" y="13946"/>
                </a:cubicBezTo>
                <a:cubicBezTo>
                  <a:pt x="20278" y="13650"/>
                  <a:pt x="19725" y="13968"/>
                  <a:pt x="19725" y="13968"/>
                </a:cubicBezTo>
                <a:lnTo>
                  <a:pt x="19581" y="14445"/>
                </a:lnTo>
                <a:lnTo>
                  <a:pt x="19881" y="14264"/>
                </a:lnTo>
                <a:lnTo>
                  <a:pt x="19761" y="14854"/>
                </a:lnTo>
                <a:lnTo>
                  <a:pt x="20073" y="14582"/>
                </a:lnTo>
                <a:lnTo>
                  <a:pt x="19965" y="15218"/>
                </a:lnTo>
                <a:lnTo>
                  <a:pt x="20266" y="14854"/>
                </a:lnTo>
                <a:lnTo>
                  <a:pt x="20206" y="15445"/>
                </a:lnTo>
                <a:lnTo>
                  <a:pt x="20458" y="15059"/>
                </a:lnTo>
                <a:lnTo>
                  <a:pt x="20386" y="15672"/>
                </a:lnTo>
                <a:lnTo>
                  <a:pt x="20626" y="15309"/>
                </a:lnTo>
                <a:lnTo>
                  <a:pt x="20578" y="15831"/>
                </a:lnTo>
                <a:lnTo>
                  <a:pt x="20771" y="15536"/>
                </a:lnTo>
                <a:cubicBezTo>
                  <a:pt x="20735" y="16376"/>
                  <a:pt x="20518" y="16399"/>
                  <a:pt x="20518" y="16399"/>
                </a:cubicBezTo>
                <a:cubicBezTo>
                  <a:pt x="20518" y="16399"/>
                  <a:pt x="19953" y="16399"/>
                  <a:pt x="19328" y="15695"/>
                </a:cubicBezTo>
                <a:cubicBezTo>
                  <a:pt x="18703" y="14991"/>
                  <a:pt x="17537" y="14582"/>
                  <a:pt x="17537" y="14582"/>
                </a:cubicBezTo>
                <a:cubicBezTo>
                  <a:pt x="17537" y="14582"/>
                  <a:pt x="16323" y="14514"/>
                  <a:pt x="15854" y="14150"/>
                </a:cubicBezTo>
                <a:cubicBezTo>
                  <a:pt x="15386" y="13787"/>
                  <a:pt x="13703" y="14173"/>
                  <a:pt x="13703" y="14173"/>
                </a:cubicBezTo>
                <a:lnTo>
                  <a:pt x="13619" y="15172"/>
                </a:lnTo>
                <a:cubicBezTo>
                  <a:pt x="13619" y="15172"/>
                  <a:pt x="13523" y="16013"/>
                  <a:pt x="13643" y="16240"/>
                </a:cubicBezTo>
                <a:cubicBezTo>
                  <a:pt x="13763" y="16467"/>
                  <a:pt x="13883" y="16149"/>
                  <a:pt x="13883" y="16149"/>
                </a:cubicBezTo>
                <a:cubicBezTo>
                  <a:pt x="14003" y="15581"/>
                  <a:pt x="14292" y="15649"/>
                  <a:pt x="14292" y="15649"/>
                </a:cubicBezTo>
                <a:cubicBezTo>
                  <a:pt x="14220" y="15785"/>
                  <a:pt x="14268" y="16013"/>
                  <a:pt x="14268" y="16013"/>
                </a:cubicBezTo>
                <a:cubicBezTo>
                  <a:pt x="14773" y="15604"/>
                  <a:pt x="15049" y="16240"/>
                  <a:pt x="15049" y="16240"/>
                </a:cubicBezTo>
                <a:cubicBezTo>
                  <a:pt x="14664" y="15944"/>
                  <a:pt x="14436" y="16421"/>
                  <a:pt x="14436" y="16421"/>
                </a:cubicBezTo>
                <a:cubicBezTo>
                  <a:pt x="14965" y="16512"/>
                  <a:pt x="15025" y="17534"/>
                  <a:pt x="15025" y="17534"/>
                </a:cubicBezTo>
                <a:cubicBezTo>
                  <a:pt x="14761" y="16876"/>
                  <a:pt x="14388" y="17012"/>
                  <a:pt x="14388" y="17012"/>
                </a:cubicBezTo>
                <a:cubicBezTo>
                  <a:pt x="14701" y="17466"/>
                  <a:pt x="14544" y="18102"/>
                  <a:pt x="14544" y="18102"/>
                </a:cubicBezTo>
                <a:cubicBezTo>
                  <a:pt x="14208" y="17103"/>
                  <a:pt x="14003" y="17194"/>
                  <a:pt x="14003" y="17194"/>
                </a:cubicBezTo>
                <a:cubicBezTo>
                  <a:pt x="14003" y="17194"/>
                  <a:pt x="13955" y="17466"/>
                  <a:pt x="14124" y="17693"/>
                </a:cubicBezTo>
                <a:cubicBezTo>
                  <a:pt x="14292" y="17921"/>
                  <a:pt x="14472" y="18466"/>
                  <a:pt x="14472" y="18466"/>
                </a:cubicBezTo>
                <a:cubicBezTo>
                  <a:pt x="14688" y="19261"/>
                  <a:pt x="14388" y="19760"/>
                  <a:pt x="14388" y="19760"/>
                </a:cubicBezTo>
                <a:cubicBezTo>
                  <a:pt x="14472" y="19283"/>
                  <a:pt x="14352" y="18920"/>
                  <a:pt x="14352" y="18920"/>
                </a:cubicBezTo>
                <a:cubicBezTo>
                  <a:pt x="14340" y="19533"/>
                  <a:pt x="14148" y="19669"/>
                  <a:pt x="14148" y="19669"/>
                </a:cubicBezTo>
                <a:cubicBezTo>
                  <a:pt x="14244" y="18988"/>
                  <a:pt x="14148" y="18556"/>
                  <a:pt x="14148" y="18556"/>
                </a:cubicBezTo>
                <a:cubicBezTo>
                  <a:pt x="14124" y="19692"/>
                  <a:pt x="13655" y="19329"/>
                  <a:pt x="13655" y="19329"/>
                </a:cubicBezTo>
                <a:cubicBezTo>
                  <a:pt x="14063" y="18897"/>
                  <a:pt x="13931" y="18375"/>
                  <a:pt x="13931" y="18375"/>
                </a:cubicBezTo>
                <a:cubicBezTo>
                  <a:pt x="13859" y="18556"/>
                  <a:pt x="13727" y="18534"/>
                  <a:pt x="13727" y="18534"/>
                </a:cubicBezTo>
                <a:cubicBezTo>
                  <a:pt x="14003" y="17648"/>
                  <a:pt x="13402" y="16921"/>
                  <a:pt x="13402" y="16921"/>
                </a:cubicBezTo>
                <a:cubicBezTo>
                  <a:pt x="13402" y="16921"/>
                  <a:pt x="13066" y="16512"/>
                  <a:pt x="12741" y="16512"/>
                </a:cubicBezTo>
                <a:cubicBezTo>
                  <a:pt x="12417" y="16512"/>
                  <a:pt x="12333" y="16285"/>
                  <a:pt x="12333" y="16285"/>
                </a:cubicBezTo>
                <a:cubicBezTo>
                  <a:pt x="12333" y="16285"/>
                  <a:pt x="12248" y="15536"/>
                  <a:pt x="12296" y="15331"/>
                </a:cubicBezTo>
                <a:cubicBezTo>
                  <a:pt x="12345" y="15127"/>
                  <a:pt x="12296" y="14968"/>
                  <a:pt x="12296" y="14968"/>
                </a:cubicBezTo>
                <a:cubicBezTo>
                  <a:pt x="12164" y="14877"/>
                  <a:pt x="12044" y="15150"/>
                  <a:pt x="12044" y="15150"/>
                </a:cubicBezTo>
                <a:cubicBezTo>
                  <a:pt x="12116" y="15967"/>
                  <a:pt x="11972" y="16353"/>
                  <a:pt x="11780" y="16898"/>
                </a:cubicBezTo>
                <a:cubicBezTo>
                  <a:pt x="11587" y="17444"/>
                  <a:pt x="11407" y="17580"/>
                  <a:pt x="11131" y="17716"/>
                </a:cubicBezTo>
                <a:cubicBezTo>
                  <a:pt x="10854" y="17830"/>
                  <a:pt x="10830" y="18307"/>
                  <a:pt x="10830" y="18307"/>
                </a:cubicBezTo>
                <a:cubicBezTo>
                  <a:pt x="10806" y="19192"/>
                  <a:pt x="11119" y="19488"/>
                  <a:pt x="11119" y="19488"/>
                </a:cubicBezTo>
                <a:cubicBezTo>
                  <a:pt x="11119" y="19488"/>
                  <a:pt x="11299" y="20124"/>
                  <a:pt x="11479" y="20078"/>
                </a:cubicBezTo>
                <a:cubicBezTo>
                  <a:pt x="11671" y="20056"/>
                  <a:pt x="11708" y="20124"/>
                  <a:pt x="11816" y="20215"/>
                </a:cubicBezTo>
                <a:cubicBezTo>
                  <a:pt x="11924" y="20305"/>
                  <a:pt x="12092" y="20283"/>
                  <a:pt x="12092" y="20283"/>
                </a:cubicBezTo>
                <a:cubicBezTo>
                  <a:pt x="12453" y="20555"/>
                  <a:pt x="12345" y="21214"/>
                  <a:pt x="12345" y="21214"/>
                </a:cubicBezTo>
                <a:cubicBezTo>
                  <a:pt x="12260" y="20919"/>
                  <a:pt x="12116" y="20896"/>
                  <a:pt x="12116" y="20896"/>
                </a:cubicBezTo>
                <a:cubicBezTo>
                  <a:pt x="12152" y="21214"/>
                  <a:pt x="12056" y="21282"/>
                  <a:pt x="12056" y="21282"/>
                </a:cubicBezTo>
                <a:cubicBezTo>
                  <a:pt x="11876" y="20760"/>
                  <a:pt x="11611" y="20919"/>
                  <a:pt x="11611" y="20919"/>
                </a:cubicBezTo>
                <a:cubicBezTo>
                  <a:pt x="11708" y="21078"/>
                  <a:pt x="11623" y="21327"/>
                  <a:pt x="11623" y="21327"/>
                </a:cubicBezTo>
                <a:cubicBezTo>
                  <a:pt x="11359" y="21123"/>
                  <a:pt x="11215" y="21168"/>
                  <a:pt x="11215" y="21168"/>
                </a:cubicBezTo>
                <a:cubicBezTo>
                  <a:pt x="11094" y="20828"/>
                  <a:pt x="10938" y="20805"/>
                  <a:pt x="10938" y="20805"/>
                </a:cubicBezTo>
                <a:cubicBezTo>
                  <a:pt x="10938" y="20805"/>
                  <a:pt x="10722" y="20737"/>
                  <a:pt x="10722" y="20328"/>
                </a:cubicBezTo>
                <a:cubicBezTo>
                  <a:pt x="10722" y="19919"/>
                  <a:pt x="10578" y="19533"/>
                  <a:pt x="10578" y="19533"/>
                </a:cubicBezTo>
                <a:cubicBezTo>
                  <a:pt x="10578" y="19533"/>
                  <a:pt x="10409" y="19124"/>
                  <a:pt x="10229" y="18602"/>
                </a:cubicBezTo>
                <a:cubicBezTo>
                  <a:pt x="10037" y="18079"/>
                  <a:pt x="10121" y="17898"/>
                  <a:pt x="10241" y="17716"/>
                </a:cubicBezTo>
                <a:cubicBezTo>
                  <a:pt x="10361" y="17534"/>
                  <a:pt x="10457" y="17216"/>
                  <a:pt x="10457" y="17216"/>
                </a:cubicBezTo>
                <a:cubicBezTo>
                  <a:pt x="10457" y="17216"/>
                  <a:pt x="10674" y="16490"/>
                  <a:pt x="10253" y="15990"/>
                </a:cubicBezTo>
                <a:cubicBezTo>
                  <a:pt x="9832" y="15490"/>
                  <a:pt x="9592" y="16240"/>
                  <a:pt x="9592" y="16240"/>
                </a:cubicBezTo>
                <a:cubicBezTo>
                  <a:pt x="9592" y="16240"/>
                  <a:pt x="8739" y="17739"/>
                  <a:pt x="8426" y="17875"/>
                </a:cubicBezTo>
                <a:cubicBezTo>
                  <a:pt x="8114" y="18011"/>
                  <a:pt x="7885" y="18011"/>
                  <a:pt x="7561" y="17693"/>
                </a:cubicBezTo>
                <a:cubicBezTo>
                  <a:pt x="7236" y="17375"/>
                  <a:pt x="7092" y="17648"/>
                  <a:pt x="7092" y="17648"/>
                </a:cubicBezTo>
                <a:cubicBezTo>
                  <a:pt x="7092" y="17648"/>
                  <a:pt x="6899" y="18034"/>
                  <a:pt x="6815" y="18284"/>
                </a:cubicBezTo>
                <a:cubicBezTo>
                  <a:pt x="6719" y="18534"/>
                  <a:pt x="6659" y="18806"/>
                  <a:pt x="6863" y="19102"/>
                </a:cubicBezTo>
                <a:cubicBezTo>
                  <a:pt x="7068" y="19397"/>
                  <a:pt x="6996" y="19647"/>
                  <a:pt x="6996" y="19647"/>
                </a:cubicBezTo>
                <a:cubicBezTo>
                  <a:pt x="6731" y="19351"/>
                  <a:pt x="6671" y="19715"/>
                  <a:pt x="6671" y="19715"/>
                </a:cubicBezTo>
                <a:cubicBezTo>
                  <a:pt x="6671" y="19715"/>
                  <a:pt x="6563" y="20192"/>
                  <a:pt x="6755" y="20192"/>
                </a:cubicBezTo>
                <a:cubicBezTo>
                  <a:pt x="6948" y="20192"/>
                  <a:pt x="7032" y="20351"/>
                  <a:pt x="7032" y="20351"/>
                </a:cubicBezTo>
                <a:cubicBezTo>
                  <a:pt x="7380" y="20669"/>
                  <a:pt x="7188" y="21373"/>
                  <a:pt x="7188" y="21373"/>
                </a:cubicBezTo>
                <a:cubicBezTo>
                  <a:pt x="7188" y="21373"/>
                  <a:pt x="7164" y="21100"/>
                  <a:pt x="6924" y="21259"/>
                </a:cubicBezTo>
                <a:cubicBezTo>
                  <a:pt x="6683" y="21418"/>
                  <a:pt x="6503" y="20850"/>
                  <a:pt x="6503" y="20850"/>
                </a:cubicBezTo>
                <a:cubicBezTo>
                  <a:pt x="6479" y="21532"/>
                  <a:pt x="6274" y="21600"/>
                  <a:pt x="6274" y="21600"/>
                </a:cubicBezTo>
                <a:cubicBezTo>
                  <a:pt x="6106" y="21486"/>
                  <a:pt x="6034" y="20873"/>
                  <a:pt x="6034" y="20873"/>
                </a:cubicBezTo>
                <a:cubicBezTo>
                  <a:pt x="5938" y="21282"/>
                  <a:pt x="5661" y="21396"/>
                  <a:pt x="5661" y="21396"/>
                </a:cubicBezTo>
                <a:cubicBezTo>
                  <a:pt x="5433" y="20850"/>
                  <a:pt x="5637" y="20124"/>
                  <a:pt x="5746" y="19965"/>
                </a:cubicBezTo>
                <a:cubicBezTo>
                  <a:pt x="5854" y="19806"/>
                  <a:pt x="5914" y="19556"/>
                  <a:pt x="5914" y="19556"/>
                </a:cubicBezTo>
                <a:cubicBezTo>
                  <a:pt x="5998" y="18466"/>
                  <a:pt x="6407" y="17648"/>
                  <a:pt x="6407" y="17648"/>
                </a:cubicBezTo>
                <a:cubicBezTo>
                  <a:pt x="6407" y="17648"/>
                  <a:pt x="6647" y="16944"/>
                  <a:pt x="6731" y="16671"/>
                </a:cubicBezTo>
                <a:cubicBezTo>
                  <a:pt x="6815" y="16399"/>
                  <a:pt x="6972" y="16444"/>
                  <a:pt x="7260" y="16649"/>
                </a:cubicBezTo>
                <a:cubicBezTo>
                  <a:pt x="7549" y="16853"/>
                  <a:pt x="7693" y="16444"/>
                  <a:pt x="7657" y="15899"/>
                </a:cubicBezTo>
                <a:cubicBezTo>
                  <a:pt x="7633" y="15354"/>
                  <a:pt x="7765" y="14673"/>
                  <a:pt x="7765" y="14673"/>
                </a:cubicBezTo>
                <a:cubicBezTo>
                  <a:pt x="4988" y="11697"/>
                  <a:pt x="5036" y="12129"/>
                  <a:pt x="2897" y="9085"/>
                </a:cubicBezTo>
                <a:cubicBezTo>
                  <a:pt x="757" y="6042"/>
                  <a:pt x="0" y="0"/>
                  <a:pt x="0" y="0"/>
                </a:cubicBezTo>
                <a:cubicBezTo>
                  <a:pt x="0" y="0"/>
                  <a:pt x="745" y="4338"/>
                  <a:pt x="3618" y="7314"/>
                </a:cubicBezTo>
                <a:cubicBezTo>
                  <a:pt x="6479" y="10266"/>
                  <a:pt x="8330" y="9062"/>
                  <a:pt x="8330" y="9062"/>
                </a:cubicBezTo>
                <a:cubicBezTo>
                  <a:pt x="8330" y="9062"/>
                  <a:pt x="9808" y="8449"/>
                  <a:pt x="11227" y="8517"/>
                </a:cubicBezTo>
                <a:cubicBezTo>
                  <a:pt x="12645" y="8585"/>
                  <a:pt x="14761" y="9857"/>
                  <a:pt x="15518" y="10584"/>
                </a:cubicBezTo>
                <a:cubicBezTo>
                  <a:pt x="16287" y="11311"/>
                  <a:pt x="17693" y="10721"/>
                  <a:pt x="17693" y="10721"/>
                </a:cubicBezTo>
                <a:cubicBezTo>
                  <a:pt x="17693" y="10721"/>
                  <a:pt x="18547" y="10175"/>
                  <a:pt x="18895" y="10016"/>
                </a:cubicBezTo>
                <a:cubicBezTo>
                  <a:pt x="19232" y="9880"/>
                  <a:pt x="20350" y="9926"/>
                  <a:pt x="20350" y="9926"/>
                </a:cubicBezTo>
                <a:cubicBezTo>
                  <a:pt x="20350" y="9926"/>
                  <a:pt x="20951" y="9608"/>
                  <a:pt x="21275" y="9926"/>
                </a:cubicBezTo>
                <a:cubicBezTo>
                  <a:pt x="21600" y="10244"/>
                  <a:pt x="21420" y="11538"/>
                  <a:pt x="21420" y="11538"/>
                </a:cubicBezTo>
                <a:lnTo>
                  <a:pt x="21263" y="11016"/>
                </a:lnTo>
                <a:close/>
                <a:moveTo>
                  <a:pt x="13366" y="16240"/>
                </a:moveTo>
                <a:cubicBezTo>
                  <a:pt x="13366" y="16240"/>
                  <a:pt x="13126" y="15490"/>
                  <a:pt x="13186" y="14991"/>
                </a:cubicBezTo>
                <a:cubicBezTo>
                  <a:pt x="13246" y="14514"/>
                  <a:pt x="13126" y="14377"/>
                  <a:pt x="13126" y="14377"/>
                </a:cubicBezTo>
                <a:cubicBezTo>
                  <a:pt x="13126" y="14377"/>
                  <a:pt x="12970" y="14355"/>
                  <a:pt x="12861" y="15218"/>
                </a:cubicBezTo>
                <a:cubicBezTo>
                  <a:pt x="12753" y="16081"/>
                  <a:pt x="12970" y="16013"/>
                  <a:pt x="12970" y="16013"/>
                </a:cubicBezTo>
                <a:lnTo>
                  <a:pt x="13366" y="16240"/>
                </a:lnTo>
                <a:close/>
              </a:path>
            </a:pathLst>
          </a:custGeom>
          <a:solidFill>
            <a:srgbClr val="D0959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4160520" y="1965960"/>
            <a:ext cx="868654" cy="878040"/>
          </a:xfrm>
          <a:custGeom>
            <a:rect b="b" l="l" r="r" t="t"/>
            <a:pathLst>
              <a:path extrusionOk="0" h="21600" w="21544">
                <a:moveTo>
                  <a:pt x="19210" y="12006"/>
                </a:moveTo>
                <a:cubicBezTo>
                  <a:pt x="19247" y="11952"/>
                  <a:pt x="19283" y="11881"/>
                  <a:pt x="19301" y="11827"/>
                </a:cubicBezTo>
                <a:cubicBezTo>
                  <a:pt x="19301" y="11756"/>
                  <a:pt x="19283" y="11684"/>
                  <a:pt x="19210" y="11649"/>
                </a:cubicBezTo>
                <a:cubicBezTo>
                  <a:pt x="19138" y="11613"/>
                  <a:pt x="19048" y="11667"/>
                  <a:pt x="18975" y="11702"/>
                </a:cubicBezTo>
                <a:cubicBezTo>
                  <a:pt x="18595" y="11917"/>
                  <a:pt x="18161" y="11988"/>
                  <a:pt x="17727" y="12006"/>
                </a:cubicBezTo>
                <a:cubicBezTo>
                  <a:pt x="17401" y="12024"/>
                  <a:pt x="17058" y="12042"/>
                  <a:pt x="16732" y="12095"/>
                </a:cubicBezTo>
                <a:cubicBezTo>
                  <a:pt x="17456" y="10541"/>
                  <a:pt x="17872" y="8862"/>
                  <a:pt x="17962" y="7164"/>
                </a:cubicBezTo>
                <a:cubicBezTo>
                  <a:pt x="17980" y="6789"/>
                  <a:pt x="17980" y="6396"/>
                  <a:pt x="18071" y="6021"/>
                </a:cubicBezTo>
                <a:cubicBezTo>
                  <a:pt x="18107" y="5824"/>
                  <a:pt x="18179" y="5628"/>
                  <a:pt x="18270" y="5449"/>
                </a:cubicBezTo>
                <a:cubicBezTo>
                  <a:pt x="18324" y="5396"/>
                  <a:pt x="18378" y="5342"/>
                  <a:pt x="18451" y="5288"/>
                </a:cubicBezTo>
                <a:cubicBezTo>
                  <a:pt x="18849" y="4949"/>
                  <a:pt x="19337" y="4734"/>
                  <a:pt x="19789" y="4502"/>
                </a:cubicBezTo>
                <a:cubicBezTo>
                  <a:pt x="20260" y="4252"/>
                  <a:pt x="20712" y="3966"/>
                  <a:pt x="20983" y="3520"/>
                </a:cubicBezTo>
                <a:cubicBezTo>
                  <a:pt x="21146" y="3269"/>
                  <a:pt x="21218" y="2984"/>
                  <a:pt x="21291" y="2698"/>
                </a:cubicBezTo>
                <a:cubicBezTo>
                  <a:pt x="21454" y="2055"/>
                  <a:pt x="21544" y="1394"/>
                  <a:pt x="21544" y="733"/>
                </a:cubicBezTo>
                <a:cubicBezTo>
                  <a:pt x="21544" y="465"/>
                  <a:pt x="21526" y="161"/>
                  <a:pt x="21309" y="0"/>
                </a:cubicBezTo>
                <a:cubicBezTo>
                  <a:pt x="21074" y="572"/>
                  <a:pt x="20658" y="1072"/>
                  <a:pt x="20151" y="1429"/>
                </a:cubicBezTo>
                <a:cubicBezTo>
                  <a:pt x="20006" y="1536"/>
                  <a:pt x="19825" y="1644"/>
                  <a:pt x="19735" y="1787"/>
                </a:cubicBezTo>
                <a:cubicBezTo>
                  <a:pt x="19663" y="1804"/>
                  <a:pt x="19572" y="1822"/>
                  <a:pt x="19500" y="1840"/>
                </a:cubicBezTo>
                <a:cubicBezTo>
                  <a:pt x="19156" y="1947"/>
                  <a:pt x="18867" y="2215"/>
                  <a:pt x="18722" y="2537"/>
                </a:cubicBezTo>
                <a:cubicBezTo>
                  <a:pt x="18631" y="2573"/>
                  <a:pt x="18559" y="2608"/>
                  <a:pt x="18469" y="2644"/>
                </a:cubicBezTo>
                <a:cubicBezTo>
                  <a:pt x="18197" y="2787"/>
                  <a:pt x="17980" y="3019"/>
                  <a:pt x="17890" y="3305"/>
                </a:cubicBezTo>
                <a:cubicBezTo>
                  <a:pt x="17709" y="3412"/>
                  <a:pt x="17564" y="3555"/>
                  <a:pt x="17456" y="3716"/>
                </a:cubicBezTo>
                <a:cubicBezTo>
                  <a:pt x="17419" y="3770"/>
                  <a:pt x="17401" y="3805"/>
                  <a:pt x="17365" y="3859"/>
                </a:cubicBezTo>
                <a:cubicBezTo>
                  <a:pt x="17039" y="4091"/>
                  <a:pt x="17003" y="4449"/>
                  <a:pt x="16804" y="4788"/>
                </a:cubicBezTo>
                <a:cubicBezTo>
                  <a:pt x="16732" y="4931"/>
                  <a:pt x="16515" y="5449"/>
                  <a:pt x="16660" y="5646"/>
                </a:cubicBezTo>
                <a:cubicBezTo>
                  <a:pt x="16641" y="5699"/>
                  <a:pt x="16605" y="5753"/>
                  <a:pt x="16587" y="5806"/>
                </a:cubicBezTo>
                <a:cubicBezTo>
                  <a:pt x="16551" y="5914"/>
                  <a:pt x="16515" y="6039"/>
                  <a:pt x="16533" y="6164"/>
                </a:cubicBezTo>
                <a:cubicBezTo>
                  <a:pt x="16533" y="6200"/>
                  <a:pt x="16551" y="6235"/>
                  <a:pt x="16569" y="6271"/>
                </a:cubicBezTo>
                <a:cubicBezTo>
                  <a:pt x="16551" y="6307"/>
                  <a:pt x="16515" y="6360"/>
                  <a:pt x="16515" y="6396"/>
                </a:cubicBezTo>
                <a:cubicBezTo>
                  <a:pt x="16461" y="6557"/>
                  <a:pt x="16461" y="6735"/>
                  <a:pt x="16533" y="6878"/>
                </a:cubicBezTo>
                <a:cubicBezTo>
                  <a:pt x="16461" y="6950"/>
                  <a:pt x="16424" y="7039"/>
                  <a:pt x="16388" y="7146"/>
                </a:cubicBezTo>
                <a:cubicBezTo>
                  <a:pt x="16334" y="7307"/>
                  <a:pt x="16352" y="7504"/>
                  <a:pt x="16442" y="7647"/>
                </a:cubicBezTo>
                <a:cubicBezTo>
                  <a:pt x="16388" y="7718"/>
                  <a:pt x="16352" y="7807"/>
                  <a:pt x="16334" y="7915"/>
                </a:cubicBezTo>
                <a:cubicBezTo>
                  <a:pt x="16316" y="8004"/>
                  <a:pt x="16334" y="8093"/>
                  <a:pt x="16370" y="8165"/>
                </a:cubicBezTo>
                <a:cubicBezTo>
                  <a:pt x="16262" y="8290"/>
                  <a:pt x="16207" y="8451"/>
                  <a:pt x="16207" y="8611"/>
                </a:cubicBezTo>
                <a:cubicBezTo>
                  <a:pt x="16135" y="8665"/>
                  <a:pt x="16063" y="8736"/>
                  <a:pt x="16008" y="8808"/>
                </a:cubicBezTo>
                <a:cubicBezTo>
                  <a:pt x="15954" y="8897"/>
                  <a:pt x="15936" y="8987"/>
                  <a:pt x="15936" y="9094"/>
                </a:cubicBezTo>
                <a:cubicBezTo>
                  <a:pt x="15827" y="9165"/>
                  <a:pt x="15737" y="9272"/>
                  <a:pt x="15683" y="9398"/>
                </a:cubicBezTo>
                <a:cubicBezTo>
                  <a:pt x="15647" y="9487"/>
                  <a:pt x="15647" y="9558"/>
                  <a:pt x="15647" y="9648"/>
                </a:cubicBezTo>
                <a:cubicBezTo>
                  <a:pt x="15556" y="9683"/>
                  <a:pt x="15466" y="9737"/>
                  <a:pt x="15393" y="9808"/>
                </a:cubicBezTo>
                <a:cubicBezTo>
                  <a:pt x="15267" y="9933"/>
                  <a:pt x="15194" y="10130"/>
                  <a:pt x="15230" y="10309"/>
                </a:cubicBezTo>
                <a:cubicBezTo>
                  <a:pt x="15086" y="10362"/>
                  <a:pt x="14959" y="10452"/>
                  <a:pt x="14869" y="10595"/>
                </a:cubicBezTo>
                <a:cubicBezTo>
                  <a:pt x="14796" y="10702"/>
                  <a:pt x="14778" y="10809"/>
                  <a:pt x="14778" y="10934"/>
                </a:cubicBezTo>
                <a:cubicBezTo>
                  <a:pt x="14633" y="10952"/>
                  <a:pt x="14507" y="10970"/>
                  <a:pt x="14416" y="11059"/>
                </a:cubicBezTo>
                <a:cubicBezTo>
                  <a:pt x="14398" y="11041"/>
                  <a:pt x="14380" y="11023"/>
                  <a:pt x="14380" y="11005"/>
                </a:cubicBezTo>
                <a:cubicBezTo>
                  <a:pt x="14217" y="10773"/>
                  <a:pt x="14018" y="10541"/>
                  <a:pt x="14000" y="10273"/>
                </a:cubicBezTo>
                <a:cubicBezTo>
                  <a:pt x="14000" y="10148"/>
                  <a:pt x="14000" y="10005"/>
                  <a:pt x="13892" y="9951"/>
                </a:cubicBezTo>
                <a:cubicBezTo>
                  <a:pt x="13801" y="9916"/>
                  <a:pt x="13693" y="9987"/>
                  <a:pt x="13620" y="10059"/>
                </a:cubicBezTo>
                <a:cubicBezTo>
                  <a:pt x="13204" y="10487"/>
                  <a:pt x="12915" y="11041"/>
                  <a:pt x="12788" y="11631"/>
                </a:cubicBezTo>
                <a:cubicBezTo>
                  <a:pt x="12734" y="11613"/>
                  <a:pt x="12680" y="11613"/>
                  <a:pt x="12607" y="11613"/>
                </a:cubicBezTo>
                <a:cubicBezTo>
                  <a:pt x="12517" y="11613"/>
                  <a:pt x="12445" y="11631"/>
                  <a:pt x="12372" y="11667"/>
                </a:cubicBezTo>
                <a:cubicBezTo>
                  <a:pt x="12173" y="11541"/>
                  <a:pt x="11920" y="11506"/>
                  <a:pt x="11703" y="11559"/>
                </a:cubicBezTo>
                <a:cubicBezTo>
                  <a:pt x="11612" y="11577"/>
                  <a:pt x="11540" y="11631"/>
                  <a:pt x="11468" y="11684"/>
                </a:cubicBezTo>
                <a:cubicBezTo>
                  <a:pt x="11359" y="11577"/>
                  <a:pt x="11232" y="11506"/>
                  <a:pt x="11088" y="11452"/>
                </a:cubicBezTo>
                <a:cubicBezTo>
                  <a:pt x="10943" y="11416"/>
                  <a:pt x="10798" y="11416"/>
                  <a:pt x="10672" y="11470"/>
                </a:cubicBezTo>
                <a:cubicBezTo>
                  <a:pt x="10581" y="11416"/>
                  <a:pt x="10491" y="11381"/>
                  <a:pt x="10400" y="11363"/>
                </a:cubicBezTo>
                <a:cubicBezTo>
                  <a:pt x="10219" y="11327"/>
                  <a:pt x="10002" y="11363"/>
                  <a:pt x="9858" y="11470"/>
                </a:cubicBezTo>
                <a:cubicBezTo>
                  <a:pt x="9803" y="11416"/>
                  <a:pt x="9767" y="11363"/>
                  <a:pt x="9695" y="11309"/>
                </a:cubicBezTo>
                <a:cubicBezTo>
                  <a:pt x="9441" y="11113"/>
                  <a:pt x="9116" y="11041"/>
                  <a:pt x="8772" y="11059"/>
                </a:cubicBezTo>
                <a:cubicBezTo>
                  <a:pt x="8374" y="10648"/>
                  <a:pt x="7940" y="10273"/>
                  <a:pt x="7470" y="9933"/>
                </a:cubicBezTo>
                <a:cubicBezTo>
                  <a:pt x="6221" y="9040"/>
                  <a:pt x="4738" y="8397"/>
                  <a:pt x="3200" y="8415"/>
                </a:cubicBezTo>
                <a:cubicBezTo>
                  <a:pt x="3001" y="8415"/>
                  <a:pt x="2748" y="8468"/>
                  <a:pt x="2676" y="8647"/>
                </a:cubicBezTo>
                <a:cubicBezTo>
                  <a:pt x="2639" y="8736"/>
                  <a:pt x="2676" y="8844"/>
                  <a:pt x="2694" y="8933"/>
                </a:cubicBezTo>
                <a:cubicBezTo>
                  <a:pt x="2712" y="8969"/>
                  <a:pt x="2712" y="9004"/>
                  <a:pt x="2730" y="9040"/>
                </a:cubicBezTo>
                <a:cubicBezTo>
                  <a:pt x="2694" y="9112"/>
                  <a:pt x="2658" y="9183"/>
                  <a:pt x="2639" y="9255"/>
                </a:cubicBezTo>
                <a:cubicBezTo>
                  <a:pt x="2603" y="9380"/>
                  <a:pt x="2603" y="9523"/>
                  <a:pt x="2603" y="9648"/>
                </a:cubicBezTo>
                <a:cubicBezTo>
                  <a:pt x="2621" y="9576"/>
                  <a:pt x="2694" y="9523"/>
                  <a:pt x="2766" y="9505"/>
                </a:cubicBezTo>
                <a:cubicBezTo>
                  <a:pt x="2802" y="9487"/>
                  <a:pt x="2857" y="9487"/>
                  <a:pt x="2911" y="9487"/>
                </a:cubicBezTo>
                <a:cubicBezTo>
                  <a:pt x="2929" y="9523"/>
                  <a:pt x="2947" y="9558"/>
                  <a:pt x="2965" y="9594"/>
                </a:cubicBezTo>
                <a:cubicBezTo>
                  <a:pt x="2911" y="9755"/>
                  <a:pt x="2911" y="9916"/>
                  <a:pt x="2947" y="10076"/>
                </a:cubicBezTo>
                <a:cubicBezTo>
                  <a:pt x="3019" y="10023"/>
                  <a:pt x="3110" y="10005"/>
                  <a:pt x="3200" y="9987"/>
                </a:cubicBezTo>
                <a:cubicBezTo>
                  <a:pt x="3200" y="9987"/>
                  <a:pt x="3200" y="9987"/>
                  <a:pt x="3200" y="9987"/>
                </a:cubicBezTo>
                <a:cubicBezTo>
                  <a:pt x="3128" y="10112"/>
                  <a:pt x="3110" y="10255"/>
                  <a:pt x="3110" y="10416"/>
                </a:cubicBezTo>
                <a:cubicBezTo>
                  <a:pt x="3200" y="10416"/>
                  <a:pt x="3291" y="10416"/>
                  <a:pt x="3381" y="10398"/>
                </a:cubicBezTo>
                <a:cubicBezTo>
                  <a:pt x="3363" y="10541"/>
                  <a:pt x="3345" y="10684"/>
                  <a:pt x="3363" y="10827"/>
                </a:cubicBezTo>
                <a:cubicBezTo>
                  <a:pt x="3472" y="10773"/>
                  <a:pt x="3580" y="10737"/>
                  <a:pt x="3707" y="10720"/>
                </a:cubicBezTo>
                <a:cubicBezTo>
                  <a:pt x="3707" y="10880"/>
                  <a:pt x="3743" y="11023"/>
                  <a:pt x="3815" y="11166"/>
                </a:cubicBezTo>
                <a:cubicBezTo>
                  <a:pt x="3815" y="11095"/>
                  <a:pt x="3870" y="11041"/>
                  <a:pt x="3924" y="10988"/>
                </a:cubicBezTo>
                <a:cubicBezTo>
                  <a:pt x="3942" y="10970"/>
                  <a:pt x="3942" y="10970"/>
                  <a:pt x="3960" y="10952"/>
                </a:cubicBezTo>
                <a:cubicBezTo>
                  <a:pt x="4123" y="11131"/>
                  <a:pt x="4304" y="11291"/>
                  <a:pt x="4467" y="11434"/>
                </a:cubicBezTo>
                <a:cubicBezTo>
                  <a:pt x="4593" y="11559"/>
                  <a:pt x="4738" y="11667"/>
                  <a:pt x="4883" y="11774"/>
                </a:cubicBezTo>
                <a:cubicBezTo>
                  <a:pt x="4539" y="12006"/>
                  <a:pt x="4177" y="12238"/>
                  <a:pt x="3833" y="12470"/>
                </a:cubicBezTo>
                <a:cubicBezTo>
                  <a:pt x="3797" y="12453"/>
                  <a:pt x="3761" y="12453"/>
                  <a:pt x="3707" y="12435"/>
                </a:cubicBezTo>
                <a:cubicBezTo>
                  <a:pt x="3598" y="12399"/>
                  <a:pt x="3490" y="12310"/>
                  <a:pt x="3454" y="12202"/>
                </a:cubicBezTo>
                <a:cubicBezTo>
                  <a:pt x="3381" y="12345"/>
                  <a:pt x="3363" y="12506"/>
                  <a:pt x="3399" y="12667"/>
                </a:cubicBezTo>
                <a:cubicBezTo>
                  <a:pt x="3309" y="12631"/>
                  <a:pt x="3218" y="12578"/>
                  <a:pt x="3164" y="12506"/>
                </a:cubicBezTo>
                <a:cubicBezTo>
                  <a:pt x="3092" y="12631"/>
                  <a:pt x="3074" y="12810"/>
                  <a:pt x="3110" y="12953"/>
                </a:cubicBezTo>
                <a:cubicBezTo>
                  <a:pt x="3037" y="13006"/>
                  <a:pt x="2965" y="13042"/>
                  <a:pt x="2893" y="13096"/>
                </a:cubicBezTo>
                <a:cubicBezTo>
                  <a:pt x="2875" y="13096"/>
                  <a:pt x="2857" y="13078"/>
                  <a:pt x="2838" y="13078"/>
                </a:cubicBezTo>
                <a:cubicBezTo>
                  <a:pt x="2730" y="13024"/>
                  <a:pt x="2639" y="12953"/>
                  <a:pt x="2585" y="12864"/>
                </a:cubicBezTo>
                <a:cubicBezTo>
                  <a:pt x="2513" y="13024"/>
                  <a:pt x="2477" y="13185"/>
                  <a:pt x="2513" y="13364"/>
                </a:cubicBezTo>
                <a:cubicBezTo>
                  <a:pt x="2513" y="13364"/>
                  <a:pt x="2513" y="13364"/>
                  <a:pt x="2495" y="13364"/>
                </a:cubicBezTo>
                <a:cubicBezTo>
                  <a:pt x="2404" y="13310"/>
                  <a:pt x="2314" y="13239"/>
                  <a:pt x="2296" y="13132"/>
                </a:cubicBezTo>
                <a:cubicBezTo>
                  <a:pt x="2260" y="13257"/>
                  <a:pt x="2296" y="13382"/>
                  <a:pt x="2350" y="13507"/>
                </a:cubicBezTo>
                <a:cubicBezTo>
                  <a:pt x="2205" y="13614"/>
                  <a:pt x="2042" y="13703"/>
                  <a:pt x="1898" y="13810"/>
                </a:cubicBezTo>
                <a:cubicBezTo>
                  <a:pt x="1807" y="13757"/>
                  <a:pt x="1717" y="13667"/>
                  <a:pt x="1663" y="13560"/>
                </a:cubicBezTo>
                <a:cubicBezTo>
                  <a:pt x="1572" y="13703"/>
                  <a:pt x="1554" y="13864"/>
                  <a:pt x="1572" y="14025"/>
                </a:cubicBezTo>
                <a:cubicBezTo>
                  <a:pt x="1536" y="14061"/>
                  <a:pt x="1482" y="14078"/>
                  <a:pt x="1446" y="14114"/>
                </a:cubicBezTo>
                <a:cubicBezTo>
                  <a:pt x="1373" y="14061"/>
                  <a:pt x="1301" y="14007"/>
                  <a:pt x="1283" y="13935"/>
                </a:cubicBezTo>
                <a:cubicBezTo>
                  <a:pt x="1228" y="14043"/>
                  <a:pt x="1192" y="14168"/>
                  <a:pt x="1192" y="14293"/>
                </a:cubicBezTo>
                <a:cubicBezTo>
                  <a:pt x="1048" y="14400"/>
                  <a:pt x="903" y="14489"/>
                  <a:pt x="758" y="14597"/>
                </a:cubicBezTo>
                <a:cubicBezTo>
                  <a:pt x="740" y="14597"/>
                  <a:pt x="740" y="14579"/>
                  <a:pt x="722" y="14579"/>
                </a:cubicBezTo>
                <a:cubicBezTo>
                  <a:pt x="668" y="14525"/>
                  <a:pt x="613" y="14454"/>
                  <a:pt x="631" y="14382"/>
                </a:cubicBezTo>
                <a:cubicBezTo>
                  <a:pt x="541" y="14507"/>
                  <a:pt x="505" y="14632"/>
                  <a:pt x="505" y="14775"/>
                </a:cubicBezTo>
                <a:cubicBezTo>
                  <a:pt x="360" y="14865"/>
                  <a:pt x="233" y="14972"/>
                  <a:pt x="143" y="15115"/>
                </a:cubicBezTo>
                <a:cubicBezTo>
                  <a:pt x="16" y="15293"/>
                  <a:pt x="-56" y="15543"/>
                  <a:pt x="53" y="15740"/>
                </a:cubicBezTo>
                <a:cubicBezTo>
                  <a:pt x="143" y="15919"/>
                  <a:pt x="324" y="16026"/>
                  <a:pt x="523" y="16062"/>
                </a:cubicBezTo>
                <a:cubicBezTo>
                  <a:pt x="722" y="16097"/>
                  <a:pt x="921" y="16062"/>
                  <a:pt x="1120" y="16026"/>
                </a:cubicBezTo>
                <a:cubicBezTo>
                  <a:pt x="2404" y="15794"/>
                  <a:pt x="3634" y="15347"/>
                  <a:pt x="4919" y="15204"/>
                </a:cubicBezTo>
                <a:cubicBezTo>
                  <a:pt x="4467" y="15919"/>
                  <a:pt x="4376" y="16866"/>
                  <a:pt x="4756" y="17634"/>
                </a:cubicBezTo>
                <a:cubicBezTo>
                  <a:pt x="4810" y="17759"/>
                  <a:pt x="4937" y="17884"/>
                  <a:pt x="5064" y="17848"/>
                </a:cubicBezTo>
                <a:cubicBezTo>
                  <a:pt x="5009" y="17544"/>
                  <a:pt x="5226" y="17259"/>
                  <a:pt x="5498" y="17116"/>
                </a:cubicBezTo>
                <a:cubicBezTo>
                  <a:pt x="5769" y="16973"/>
                  <a:pt x="6077" y="16955"/>
                  <a:pt x="6384" y="16901"/>
                </a:cubicBezTo>
                <a:cubicBezTo>
                  <a:pt x="6601" y="16866"/>
                  <a:pt x="6818" y="16812"/>
                  <a:pt x="6999" y="16705"/>
                </a:cubicBezTo>
                <a:cubicBezTo>
                  <a:pt x="7470" y="17026"/>
                  <a:pt x="7940" y="17312"/>
                  <a:pt x="8428" y="17580"/>
                </a:cubicBezTo>
                <a:cubicBezTo>
                  <a:pt x="8881" y="17812"/>
                  <a:pt x="9351" y="18045"/>
                  <a:pt x="9858" y="18134"/>
                </a:cubicBezTo>
                <a:cubicBezTo>
                  <a:pt x="10219" y="18205"/>
                  <a:pt x="10599" y="18223"/>
                  <a:pt x="10961" y="18134"/>
                </a:cubicBezTo>
                <a:cubicBezTo>
                  <a:pt x="11232" y="18867"/>
                  <a:pt x="11649" y="19545"/>
                  <a:pt x="12209" y="20099"/>
                </a:cubicBezTo>
                <a:cubicBezTo>
                  <a:pt x="13168" y="21046"/>
                  <a:pt x="14507" y="21582"/>
                  <a:pt x="15864" y="21600"/>
                </a:cubicBezTo>
                <a:cubicBezTo>
                  <a:pt x="15882" y="21350"/>
                  <a:pt x="15719" y="21100"/>
                  <a:pt x="15538" y="20921"/>
                </a:cubicBezTo>
                <a:cubicBezTo>
                  <a:pt x="15357" y="20742"/>
                  <a:pt x="15122" y="20600"/>
                  <a:pt x="14941" y="20421"/>
                </a:cubicBezTo>
                <a:cubicBezTo>
                  <a:pt x="14235" y="19706"/>
                  <a:pt x="14290" y="18509"/>
                  <a:pt x="13620" y="17777"/>
                </a:cubicBezTo>
                <a:cubicBezTo>
                  <a:pt x="13458" y="17598"/>
                  <a:pt x="13240" y="17437"/>
                  <a:pt x="13041" y="17294"/>
                </a:cubicBezTo>
                <a:cubicBezTo>
                  <a:pt x="13313" y="17062"/>
                  <a:pt x="13530" y="16758"/>
                  <a:pt x="13747" y="16472"/>
                </a:cubicBezTo>
                <a:cubicBezTo>
                  <a:pt x="14091" y="16008"/>
                  <a:pt x="14434" y="15508"/>
                  <a:pt x="14941" y="15222"/>
                </a:cubicBezTo>
                <a:cubicBezTo>
                  <a:pt x="15140" y="15115"/>
                  <a:pt x="15375" y="15025"/>
                  <a:pt x="15574" y="14882"/>
                </a:cubicBezTo>
                <a:cubicBezTo>
                  <a:pt x="15665" y="14811"/>
                  <a:pt x="15737" y="14739"/>
                  <a:pt x="15809" y="14650"/>
                </a:cubicBezTo>
                <a:cubicBezTo>
                  <a:pt x="16081" y="14632"/>
                  <a:pt x="16334" y="14579"/>
                  <a:pt x="16569" y="14471"/>
                </a:cubicBezTo>
                <a:cubicBezTo>
                  <a:pt x="16768" y="14382"/>
                  <a:pt x="16949" y="14239"/>
                  <a:pt x="17130" y="14096"/>
                </a:cubicBezTo>
                <a:cubicBezTo>
                  <a:pt x="17890" y="13560"/>
                  <a:pt x="18668" y="12864"/>
                  <a:pt x="19210" y="12006"/>
                </a:cubicBezTo>
                <a:close/>
              </a:path>
            </a:pathLst>
          </a:custGeom>
          <a:solidFill>
            <a:srgbClr val="D0959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6720840" y="2148840"/>
            <a:ext cx="1371613" cy="715170"/>
          </a:xfrm>
          <a:custGeom>
            <a:rect b="b" l="l" r="r" t="t"/>
            <a:pathLst>
              <a:path extrusionOk="0" h="21564" w="21590">
                <a:moveTo>
                  <a:pt x="20652" y="9966"/>
                </a:moveTo>
                <a:cubicBezTo>
                  <a:pt x="20839" y="9607"/>
                  <a:pt x="21011" y="9247"/>
                  <a:pt x="21199" y="8888"/>
                </a:cubicBezTo>
                <a:cubicBezTo>
                  <a:pt x="20808" y="8948"/>
                  <a:pt x="20433" y="9187"/>
                  <a:pt x="20088" y="9517"/>
                </a:cubicBezTo>
                <a:cubicBezTo>
                  <a:pt x="20135" y="9397"/>
                  <a:pt x="20182" y="9277"/>
                  <a:pt x="20245" y="9157"/>
                </a:cubicBezTo>
                <a:cubicBezTo>
                  <a:pt x="20448" y="8648"/>
                  <a:pt x="20636" y="8139"/>
                  <a:pt x="20886" y="7719"/>
                </a:cubicBezTo>
                <a:cubicBezTo>
                  <a:pt x="20151" y="8019"/>
                  <a:pt x="19478" y="8708"/>
                  <a:pt x="18931" y="9667"/>
                </a:cubicBezTo>
                <a:cubicBezTo>
                  <a:pt x="18790" y="9607"/>
                  <a:pt x="18665" y="9547"/>
                  <a:pt x="18524" y="9487"/>
                </a:cubicBezTo>
                <a:cubicBezTo>
                  <a:pt x="18571" y="9217"/>
                  <a:pt x="18571" y="8918"/>
                  <a:pt x="18509" y="8648"/>
                </a:cubicBezTo>
                <a:cubicBezTo>
                  <a:pt x="18493" y="8558"/>
                  <a:pt x="18446" y="8438"/>
                  <a:pt x="18399" y="8438"/>
                </a:cubicBezTo>
                <a:cubicBezTo>
                  <a:pt x="18368" y="8438"/>
                  <a:pt x="18321" y="8468"/>
                  <a:pt x="18290" y="8498"/>
                </a:cubicBezTo>
                <a:cubicBezTo>
                  <a:pt x="18149" y="8618"/>
                  <a:pt x="18008" y="8738"/>
                  <a:pt x="17867" y="8888"/>
                </a:cubicBezTo>
                <a:cubicBezTo>
                  <a:pt x="17774" y="8978"/>
                  <a:pt x="17680" y="9067"/>
                  <a:pt x="17602" y="9157"/>
                </a:cubicBezTo>
                <a:cubicBezTo>
                  <a:pt x="17570" y="9157"/>
                  <a:pt x="17523" y="9127"/>
                  <a:pt x="17492" y="9127"/>
                </a:cubicBezTo>
                <a:cubicBezTo>
                  <a:pt x="17508" y="8858"/>
                  <a:pt x="17492" y="8558"/>
                  <a:pt x="17523" y="8288"/>
                </a:cubicBezTo>
                <a:cubicBezTo>
                  <a:pt x="17555" y="8079"/>
                  <a:pt x="17617" y="7899"/>
                  <a:pt x="17649" y="7689"/>
                </a:cubicBezTo>
                <a:cubicBezTo>
                  <a:pt x="17680" y="7480"/>
                  <a:pt x="17680" y="7240"/>
                  <a:pt x="17617" y="7090"/>
                </a:cubicBezTo>
                <a:cubicBezTo>
                  <a:pt x="17555" y="6970"/>
                  <a:pt x="17445" y="6940"/>
                  <a:pt x="17351" y="6970"/>
                </a:cubicBezTo>
                <a:cubicBezTo>
                  <a:pt x="17257" y="7000"/>
                  <a:pt x="17164" y="7090"/>
                  <a:pt x="17085" y="7150"/>
                </a:cubicBezTo>
                <a:cubicBezTo>
                  <a:pt x="16913" y="7270"/>
                  <a:pt x="16741" y="7300"/>
                  <a:pt x="16569" y="7360"/>
                </a:cubicBezTo>
                <a:cubicBezTo>
                  <a:pt x="16397" y="7390"/>
                  <a:pt x="16210" y="7450"/>
                  <a:pt x="16053" y="7599"/>
                </a:cubicBezTo>
                <a:cubicBezTo>
                  <a:pt x="15897" y="7749"/>
                  <a:pt x="15756" y="8019"/>
                  <a:pt x="15709" y="8348"/>
                </a:cubicBezTo>
                <a:cubicBezTo>
                  <a:pt x="15709" y="8378"/>
                  <a:pt x="15709" y="8378"/>
                  <a:pt x="15709" y="8408"/>
                </a:cubicBezTo>
                <a:cubicBezTo>
                  <a:pt x="15678" y="8408"/>
                  <a:pt x="15646" y="8378"/>
                  <a:pt x="15615" y="8348"/>
                </a:cubicBezTo>
                <a:cubicBezTo>
                  <a:pt x="15756" y="8049"/>
                  <a:pt x="15850" y="7689"/>
                  <a:pt x="15881" y="7300"/>
                </a:cubicBezTo>
                <a:cubicBezTo>
                  <a:pt x="15912" y="6910"/>
                  <a:pt x="15897" y="6521"/>
                  <a:pt x="15897" y="6131"/>
                </a:cubicBezTo>
                <a:cubicBezTo>
                  <a:pt x="15897" y="5742"/>
                  <a:pt x="15928" y="5353"/>
                  <a:pt x="16038" y="5023"/>
                </a:cubicBezTo>
                <a:cubicBezTo>
                  <a:pt x="16069" y="4933"/>
                  <a:pt x="16116" y="4813"/>
                  <a:pt x="16131" y="4723"/>
                </a:cubicBezTo>
                <a:cubicBezTo>
                  <a:pt x="16147" y="4604"/>
                  <a:pt x="16147" y="4454"/>
                  <a:pt x="16100" y="4394"/>
                </a:cubicBezTo>
                <a:cubicBezTo>
                  <a:pt x="16053" y="4304"/>
                  <a:pt x="15959" y="4334"/>
                  <a:pt x="15897" y="4364"/>
                </a:cubicBezTo>
                <a:cubicBezTo>
                  <a:pt x="15693" y="4454"/>
                  <a:pt x="15474" y="4544"/>
                  <a:pt x="15271" y="4634"/>
                </a:cubicBezTo>
                <a:cubicBezTo>
                  <a:pt x="14833" y="4813"/>
                  <a:pt x="14395" y="4993"/>
                  <a:pt x="13957" y="5203"/>
                </a:cubicBezTo>
                <a:cubicBezTo>
                  <a:pt x="13848" y="5233"/>
                  <a:pt x="13754" y="5293"/>
                  <a:pt x="13660" y="5412"/>
                </a:cubicBezTo>
                <a:cubicBezTo>
                  <a:pt x="13457" y="5652"/>
                  <a:pt x="13379" y="6131"/>
                  <a:pt x="13379" y="6551"/>
                </a:cubicBezTo>
                <a:cubicBezTo>
                  <a:pt x="13379" y="6671"/>
                  <a:pt x="13394" y="6821"/>
                  <a:pt x="13410" y="6940"/>
                </a:cubicBezTo>
                <a:cubicBezTo>
                  <a:pt x="13300" y="6850"/>
                  <a:pt x="13191" y="6791"/>
                  <a:pt x="13066" y="6701"/>
                </a:cubicBezTo>
                <a:cubicBezTo>
                  <a:pt x="13160" y="6521"/>
                  <a:pt x="13253" y="6341"/>
                  <a:pt x="13316" y="6102"/>
                </a:cubicBezTo>
                <a:cubicBezTo>
                  <a:pt x="13379" y="5802"/>
                  <a:pt x="13363" y="5472"/>
                  <a:pt x="13363" y="5173"/>
                </a:cubicBezTo>
                <a:cubicBezTo>
                  <a:pt x="13332" y="3915"/>
                  <a:pt x="13363" y="2626"/>
                  <a:pt x="13457" y="1368"/>
                </a:cubicBezTo>
                <a:cubicBezTo>
                  <a:pt x="13472" y="1218"/>
                  <a:pt x="13472" y="1069"/>
                  <a:pt x="13472" y="949"/>
                </a:cubicBezTo>
                <a:cubicBezTo>
                  <a:pt x="13457" y="799"/>
                  <a:pt x="13425" y="679"/>
                  <a:pt x="13347" y="619"/>
                </a:cubicBezTo>
                <a:cubicBezTo>
                  <a:pt x="13253" y="529"/>
                  <a:pt x="13144" y="619"/>
                  <a:pt x="13066" y="709"/>
                </a:cubicBezTo>
                <a:cubicBezTo>
                  <a:pt x="12597" y="1158"/>
                  <a:pt x="12143" y="1638"/>
                  <a:pt x="11689" y="2117"/>
                </a:cubicBezTo>
                <a:cubicBezTo>
                  <a:pt x="11361" y="2477"/>
                  <a:pt x="11032" y="2806"/>
                  <a:pt x="10720" y="3166"/>
                </a:cubicBezTo>
                <a:cubicBezTo>
                  <a:pt x="10641" y="3255"/>
                  <a:pt x="10548" y="3345"/>
                  <a:pt x="10485" y="3465"/>
                </a:cubicBezTo>
                <a:cubicBezTo>
                  <a:pt x="10360" y="3705"/>
                  <a:pt x="10313" y="4064"/>
                  <a:pt x="10313" y="4424"/>
                </a:cubicBezTo>
                <a:cubicBezTo>
                  <a:pt x="10313" y="4813"/>
                  <a:pt x="10360" y="5233"/>
                  <a:pt x="10438" y="5592"/>
                </a:cubicBezTo>
                <a:cubicBezTo>
                  <a:pt x="10250" y="5562"/>
                  <a:pt x="10078" y="5532"/>
                  <a:pt x="9891" y="5532"/>
                </a:cubicBezTo>
                <a:cubicBezTo>
                  <a:pt x="10000" y="5173"/>
                  <a:pt x="10094" y="4813"/>
                  <a:pt x="10141" y="4424"/>
                </a:cubicBezTo>
                <a:cubicBezTo>
                  <a:pt x="10235" y="3645"/>
                  <a:pt x="10141" y="2866"/>
                  <a:pt x="10125" y="2087"/>
                </a:cubicBezTo>
                <a:cubicBezTo>
                  <a:pt x="10110" y="1578"/>
                  <a:pt x="10141" y="1039"/>
                  <a:pt x="10203" y="529"/>
                </a:cubicBezTo>
                <a:cubicBezTo>
                  <a:pt x="10219" y="350"/>
                  <a:pt x="10235" y="170"/>
                  <a:pt x="10172" y="50"/>
                </a:cubicBezTo>
                <a:cubicBezTo>
                  <a:pt x="10125" y="-10"/>
                  <a:pt x="10063" y="-10"/>
                  <a:pt x="10000" y="20"/>
                </a:cubicBezTo>
                <a:cubicBezTo>
                  <a:pt x="9640" y="230"/>
                  <a:pt x="9375" y="859"/>
                  <a:pt x="9046" y="1218"/>
                </a:cubicBezTo>
                <a:cubicBezTo>
                  <a:pt x="8780" y="1518"/>
                  <a:pt x="8467" y="1608"/>
                  <a:pt x="8170" y="1788"/>
                </a:cubicBezTo>
                <a:cubicBezTo>
                  <a:pt x="7873" y="1967"/>
                  <a:pt x="7576" y="2297"/>
                  <a:pt x="7451" y="2836"/>
                </a:cubicBezTo>
                <a:cubicBezTo>
                  <a:pt x="7341" y="3285"/>
                  <a:pt x="7372" y="3825"/>
                  <a:pt x="7388" y="4334"/>
                </a:cubicBezTo>
                <a:cubicBezTo>
                  <a:pt x="7404" y="4903"/>
                  <a:pt x="7388" y="5442"/>
                  <a:pt x="7341" y="5982"/>
                </a:cubicBezTo>
                <a:cubicBezTo>
                  <a:pt x="7357" y="4993"/>
                  <a:pt x="7279" y="4004"/>
                  <a:pt x="6997" y="3166"/>
                </a:cubicBezTo>
                <a:cubicBezTo>
                  <a:pt x="6778" y="2507"/>
                  <a:pt x="6450" y="1967"/>
                  <a:pt x="6356" y="1218"/>
                </a:cubicBezTo>
                <a:cubicBezTo>
                  <a:pt x="6340" y="1039"/>
                  <a:pt x="6325" y="829"/>
                  <a:pt x="6231" y="769"/>
                </a:cubicBezTo>
                <a:cubicBezTo>
                  <a:pt x="6137" y="709"/>
                  <a:pt x="6059" y="859"/>
                  <a:pt x="5996" y="979"/>
                </a:cubicBezTo>
                <a:cubicBezTo>
                  <a:pt x="5636" y="1758"/>
                  <a:pt x="5355" y="2656"/>
                  <a:pt x="5058" y="3555"/>
                </a:cubicBezTo>
                <a:cubicBezTo>
                  <a:pt x="4979" y="3795"/>
                  <a:pt x="4901" y="4034"/>
                  <a:pt x="4886" y="4334"/>
                </a:cubicBezTo>
                <a:cubicBezTo>
                  <a:pt x="4854" y="4634"/>
                  <a:pt x="4901" y="4963"/>
                  <a:pt x="4979" y="5233"/>
                </a:cubicBezTo>
                <a:cubicBezTo>
                  <a:pt x="5042" y="5502"/>
                  <a:pt x="5136" y="5772"/>
                  <a:pt x="5214" y="6042"/>
                </a:cubicBezTo>
                <a:cubicBezTo>
                  <a:pt x="5308" y="6341"/>
                  <a:pt x="5370" y="6671"/>
                  <a:pt x="5417" y="7030"/>
                </a:cubicBezTo>
                <a:cubicBezTo>
                  <a:pt x="5277" y="6731"/>
                  <a:pt x="5089" y="6491"/>
                  <a:pt x="4933" y="6221"/>
                </a:cubicBezTo>
                <a:cubicBezTo>
                  <a:pt x="4698" y="5802"/>
                  <a:pt x="4510" y="5263"/>
                  <a:pt x="4401" y="4693"/>
                </a:cubicBezTo>
                <a:cubicBezTo>
                  <a:pt x="4369" y="4574"/>
                  <a:pt x="4338" y="4424"/>
                  <a:pt x="4276" y="4424"/>
                </a:cubicBezTo>
                <a:cubicBezTo>
                  <a:pt x="4213" y="4424"/>
                  <a:pt x="4166" y="4544"/>
                  <a:pt x="4135" y="4634"/>
                </a:cubicBezTo>
                <a:cubicBezTo>
                  <a:pt x="3978" y="5203"/>
                  <a:pt x="3822" y="5802"/>
                  <a:pt x="3728" y="6431"/>
                </a:cubicBezTo>
                <a:cubicBezTo>
                  <a:pt x="3634" y="7060"/>
                  <a:pt x="3603" y="7749"/>
                  <a:pt x="3728" y="8378"/>
                </a:cubicBezTo>
                <a:cubicBezTo>
                  <a:pt x="3838" y="8978"/>
                  <a:pt x="4072" y="9487"/>
                  <a:pt x="4323" y="9906"/>
                </a:cubicBezTo>
                <a:cubicBezTo>
                  <a:pt x="4291" y="9936"/>
                  <a:pt x="4276" y="9966"/>
                  <a:pt x="4244" y="9996"/>
                </a:cubicBezTo>
                <a:cubicBezTo>
                  <a:pt x="4166" y="10116"/>
                  <a:pt x="4088" y="10266"/>
                  <a:pt x="4025" y="10445"/>
                </a:cubicBezTo>
                <a:cubicBezTo>
                  <a:pt x="3916" y="10206"/>
                  <a:pt x="3775" y="9996"/>
                  <a:pt x="3634" y="9876"/>
                </a:cubicBezTo>
                <a:cubicBezTo>
                  <a:pt x="3431" y="9726"/>
                  <a:pt x="3212" y="9667"/>
                  <a:pt x="3009" y="9667"/>
                </a:cubicBezTo>
                <a:cubicBezTo>
                  <a:pt x="3103" y="9876"/>
                  <a:pt x="3118" y="10146"/>
                  <a:pt x="3118" y="10416"/>
                </a:cubicBezTo>
                <a:cubicBezTo>
                  <a:pt x="3103" y="10685"/>
                  <a:pt x="3071" y="10925"/>
                  <a:pt x="3056" y="11194"/>
                </a:cubicBezTo>
                <a:cubicBezTo>
                  <a:pt x="3040" y="11464"/>
                  <a:pt x="3056" y="11734"/>
                  <a:pt x="3134" y="11943"/>
                </a:cubicBezTo>
                <a:cubicBezTo>
                  <a:pt x="3212" y="12153"/>
                  <a:pt x="3321" y="12243"/>
                  <a:pt x="3462" y="12333"/>
                </a:cubicBezTo>
                <a:cubicBezTo>
                  <a:pt x="3447" y="12393"/>
                  <a:pt x="3415" y="12453"/>
                  <a:pt x="3400" y="12513"/>
                </a:cubicBezTo>
                <a:cubicBezTo>
                  <a:pt x="3353" y="12632"/>
                  <a:pt x="3290" y="12752"/>
                  <a:pt x="3228" y="12872"/>
                </a:cubicBezTo>
                <a:cubicBezTo>
                  <a:pt x="3212" y="12722"/>
                  <a:pt x="3196" y="12573"/>
                  <a:pt x="3149" y="12453"/>
                </a:cubicBezTo>
                <a:cubicBezTo>
                  <a:pt x="3056" y="12063"/>
                  <a:pt x="2868" y="11764"/>
                  <a:pt x="2649" y="11644"/>
                </a:cubicBezTo>
                <a:cubicBezTo>
                  <a:pt x="2649" y="12033"/>
                  <a:pt x="2649" y="12423"/>
                  <a:pt x="2649" y="12812"/>
                </a:cubicBezTo>
                <a:cubicBezTo>
                  <a:pt x="2649" y="12932"/>
                  <a:pt x="2649" y="13052"/>
                  <a:pt x="2665" y="13142"/>
                </a:cubicBezTo>
                <a:cubicBezTo>
                  <a:pt x="2633" y="13112"/>
                  <a:pt x="2602" y="13112"/>
                  <a:pt x="2571" y="13082"/>
                </a:cubicBezTo>
                <a:cubicBezTo>
                  <a:pt x="2571" y="13082"/>
                  <a:pt x="2571" y="13052"/>
                  <a:pt x="2571" y="13052"/>
                </a:cubicBezTo>
                <a:cubicBezTo>
                  <a:pt x="2586" y="12842"/>
                  <a:pt x="2571" y="12662"/>
                  <a:pt x="2539" y="12453"/>
                </a:cubicBezTo>
                <a:cubicBezTo>
                  <a:pt x="2508" y="12213"/>
                  <a:pt x="2461" y="11973"/>
                  <a:pt x="2414" y="11734"/>
                </a:cubicBezTo>
                <a:cubicBezTo>
                  <a:pt x="2242" y="11943"/>
                  <a:pt x="2148" y="12303"/>
                  <a:pt x="2148" y="12692"/>
                </a:cubicBezTo>
                <a:cubicBezTo>
                  <a:pt x="2148" y="12692"/>
                  <a:pt x="2133" y="12692"/>
                  <a:pt x="2133" y="12692"/>
                </a:cubicBezTo>
                <a:cubicBezTo>
                  <a:pt x="2133" y="12632"/>
                  <a:pt x="2133" y="12543"/>
                  <a:pt x="2117" y="12483"/>
                </a:cubicBezTo>
                <a:cubicBezTo>
                  <a:pt x="2102" y="12213"/>
                  <a:pt x="2055" y="11943"/>
                  <a:pt x="2055" y="11674"/>
                </a:cubicBezTo>
                <a:cubicBezTo>
                  <a:pt x="1945" y="11824"/>
                  <a:pt x="1836" y="12033"/>
                  <a:pt x="1757" y="12243"/>
                </a:cubicBezTo>
                <a:cubicBezTo>
                  <a:pt x="1726" y="12183"/>
                  <a:pt x="1695" y="12153"/>
                  <a:pt x="1664" y="12123"/>
                </a:cubicBezTo>
                <a:cubicBezTo>
                  <a:pt x="1523" y="12033"/>
                  <a:pt x="1366" y="12063"/>
                  <a:pt x="1241" y="12213"/>
                </a:cubicBezTo>
                <a:cubicBezTo>
                  <a:pt x="1100" y="12093"/>
                  <a:pt x="928" y="12183"/>
                  <a:pt x="835" y="12423"/>
                </a:cubicBezTo>
                <a:cubicBezTo>
                  <a:pt x="600" y="12513"/>
                  <a:pt x="365" y="12692"/>
                  <a:pt x="146" y="12902"/>
                </a:cubicBezTo>
                <a:cubicBezTo>
                  <a:pt x="99" y="12932"/>
                  <a:pt x="68" y="12992"/>
                  <a:pt x="37" y="13052"/>
                </a:cubicBezTo>
                <a:cubicBezTo>
                  <a:pt x="6" y="13112"/>
                  <a:pt x="-10" y="13202"/>
                  <a:pt x="6" y="13292"/>
                </a:cubicBezTo>
                <a:cubicBezTo>
                  <a:pt x="21" y="13381"/>
                  <a:pt x="84" y="13411"/>
                  <a:pt x="115" y="13381"/>
                </a:cubicBezTo>
                <a:cubicBezTo>
                  <a:pt x="115" y="13471"/>
                  <a:pt x="146" y="13561"/>
                  <a:pt x="193" y="13591"/>
                </a:cubicBezTo>
                <a:cubicBezTo>
                  <a:pt x="240" y="13621"/>
                  <a:pt x="287" y="13621"/>
                  <a:pt x="334" y="13621"/>
                </a:cubicBezTo>
                <a:cubicBezTo>
                  <a:pt x="459" y="13621"/>
                  <a:pt x="584" y="13621"/>
                  <a:pt x="709" y="13621"/>
                </a:cubicBezTo>
                <a:cubicBezTo>
                  <a:pt x="1210" y="14070"/>
                  <a:pt x="1664" y="14670"/>
                  <a:pt x="2133" y="15179"/>
                </a:cubicBezTo>
                <a:cubicBezTo>
                  <a:pt x="2665" y="15748"/>
                  <a:pt x="3259" y="16227"/>
                  <a:pt x="3869" y="16197"/>
                </a:cubicBezTo>
                <a:cubicBezTo>
                  <a:pt x="4041" y="16647"/>
                  <a:pt x="4260" y="17036"/>
                  <a:pt x="4541" y="17246"/>
                </a:cubicBezTo>
                <a:cubicBezTo>
                  <a:pt x="4635" y="17306"/>
                  <a:pt x="4729" y="17336"/>
                  <a:pt x="4823" y="17366"/>
                </a:cubicBezTo>
                <a:cubicBezTo>
                  <a:pt x="4839" y="17456"/>
                  <a:pt x="4839" y="17516"/>
                  <a:pt x="4870" y="17606"/>
                </a:cubicBezTo>
                <a:cubicBezTo>
                  <a:pt x="4886" y="17665"/>
                  <a:pt x="4901" y="17695"/>
                  <a:pt x="4917" y="17725"/>
                </a:cubicBezTo>
                <a:cubicBezTo>
                  <a:pt x="4823" y="18115"/>
                  <a:pt x="4776" y="18534"/>
                  <a:pt x="4729" y="18954"/>
                </a:cubicBezTo>
                <a:cubicBezTo>
                  <a:pt x="4698" y="19193"/>
                  <a:pt x="4682" y="19433"/>
                  <a:pt x="4698" y="19673"/>
                </a:cubicBezTo>
                <a:cubicBezTo>
                  <a:pt x="4698" y="19703"/>
                  <a:pt x="4698" y="19733"/>
                  <a:pt x="4714" y="19763"/>
                </a:cubicBezTo>
                <a:cubicBezTo>
                  <a:pt x="4667" y="19912"/>
                  <a:pt x="4635" y="20062"/>
                  <a:pt x="4620" y="20242"/>
                </a:cubicBezTo>
                <a:cubicBezTo>
                  <a:pt x="4604" y="20392"/>
                  <a:pt x="4604" y="20541"/>
                  <a:pt x="4604" y="20691"/>
                </a:cubicBezTo>
                <a:cubicBezTo>
                  <a:pt x="4495" y="20781"/>
                  <a:pt x="4401" y="20931"/>
                  <a:pt x="4338" y="21141"/>
                </a:cubicBezTo>
                <a:cubicBezTo>
                  <a:pt x="4307" y="21230"/>
                  <a:pt x="4291" y="21350"/>
                  <a:pt x="4323" y="21410"/>
                </a:cubicBezTo>
                <a:cubicBezTo>
                  <a:pt x="4338" y="21470"/>
                  <a:pt x="4385" y="21470"/>
                  <a:pt x="4416" y="21470"/>
                </a:cubicBezTo>
                <a:cubicBezTo>
                  <a:pt x="4432" y="21470"/>
                  <a:pt x="4448" y="21440"/>
                  <a:pt x="4463" y="21440"/>
                </a:cubicBezTo>
                <a:cubicBezTo>
                  <a:pt x="4479" y="21500"/>
                  <a:pt x="4510" y="21530"/>
                  <a:pt x="4557" y="21530"/>
                </a:cubicBezTo>
                <a:cubicBezTo>
                  <a:pt x="4588" y="21530"/>
                  <a:pt x="4635" y="21530"/>
                  <a:pt x="4667" y="21470"/>
                </a:cubicBezTo>
                <a:cubicBezTo>
                  <a:pt x="4682" y="21470"/>
                  <a:pt x="4698" y="21440"/>
                  <a:pt x="4698" y="21440"/>
                </a:cubicBezTo>
                <a:cubicBezTo>
                  <a:pt x="4714" y="21470"/>
                  <a:pt x="4714" y="21500"/>
                  <a:pt x="4729" y="21530"/>
                </a:cubicBezTo>
                <a:cubicBezTo>
                  <a:pt x="4776" y="21590"/>
                  <a:pt x="4823" y="21560"/>
                  <a:pt x="4870" y="21530"/>
                </a:cubicBezTo>
                <a:cubicBezTo>
                  <a:pt x="4886" y="21500"/>
                  <a:pt x="4901" y="21500"/>
                  <a:pt x="4917" y="21470"/>
                </a:cubicBezTo>
                <a:cubicBezTo>
                  <a:pt x="4933" y="21470"/>
                  <a:pt x="4948" y="21470"/>
                  <a:pt x="4964" y="21470"/>
                </a:cubicBezTo>
                <a:cubicBezTo>
                  <a:pt x="5042" y="21440"/>
                  <a:pt x="5120" y="21440"/>
                  <a:pt x="5167" y="21320"/>
                </a:cubicBezTo>
                <a:cubicBezTo>
                  <a:pt x="5214" y="21230"/>
                  <a:pt x="5214" y="21081"/>
                  <a:pt x="5214" y="20961"/>
                </a:cubicBezTo>
                <a:cubicBezTo>
                  <a:pt x="5230" y="20601"/>
                  <a:pt x="5230" y="20272"/>
                  <a:pt x="5214" y="19912"/>
                </a:cubicBezTo>
                <a:cubicBezTo>
                  <a:pt x="5449" y="19523"/>
                  <a:pt x="5589" y="18954"/>
                  <a:pt x="5683" y="18384"/>
                </a:cubicBezTo>
                <a:cubicBezTo>
                  <a:pt x="5730" y="18085"/>
                  <a:pt x="5761" y="17785"/>
                  <a:pt x="5777" y="17486"/>
                </a:cubicBezTo>
                <a:cubicBezTo>
                  <a:pt x="5777" y="17486"/>
                  <a:pt x="5777" y="17486"/>
                  <a:pt x="5777" y="17486"/>
                </a:cubicBezTo>
                <a:cubicBezTo>
                  <a:pt x="5887" y="17456"/>
                  <a:pt x="6012" y="17456"/>
                  <a:pt x="6121" y="17426"/>
                </a:cubicBezTo>
                <a:cubicBezTo>
                  <a:pt x="6137" y="17875"/>
                  <a:pt x="6215" y="18325"/>
                  <a:pt x="6356" y="18714"/>
                </a:cubicBezTo>
                <a:cubicBezTo>
                  <a:pt x="6403" y="18864"/>
                  <a:pt x="6465" y="18984"/>
                  <a:pt x="6481" y="19163"/>
                </a:cubicBezTo>
                <a:cubicBezTo>
                  <a:pt x="6497" y="19343"/>
                  <a:pt x="6465" y="19493"/>
                  <a:pt x="6481" y="19673"/>
                </a:cubicBezTo>
                <a:cubicBezTo>
                  <a:pt x="6497" y="19733"/>
                  <a:pt x="6497" y="19763"/>
                  <a:pt x="6528" y="19792"/>
                </a:cubicBezTo>
                <a:cubicBezTo>
                  <a:pt x="6512" y="20002"/>
                  <a:pt x="6512" y="20242"/>
                  <a:pt x="6528" y="20482"/>
                </a:cubicBezTo>
                <a:cubicBezTo>
                  <a:pt x="6528" y="20571"/>
                  <a:pt x="6528" y="20631"/>
                  <a:pt x="6544" y="20691"/>
                </a:cubicBezTo>
                <a:cubicBezTo>
                  <a:pt x="6544" y="20691"/>
                  <a:pt x="6544" y="20691"/>
                  <a:pt x="6544" y="20691"/>
                </a:cubicBezTo>
                <a:cubicBezTo>
                  <a:pt x="6481" y="20811"/>
                  <a:pt x="6434" y="20991"/>
                  <a:pt x="6465" y="21111"/>
                </a:cubicBezTo>
                <a:cubicBezTo>
                  <a:pt x="6497" y="21201"/>
                  <a:pt x="6559" y="21260"/>
                  <a:pt x="6622" y="21230"/>
                </a:cubicBezTo>
                <a:cubicBezTo>
                  <a:pt x="6684" y="21201"/>
                  <a:pt x="6731" y="21141"/>
                  <a:pt x="6794" y="21081"/>
                </a:cubicBezTo>
                <a:cubicBezTo>
                  <a:pt x="6903" y="20961"/>
                  <a:pt x="7013" y="20811"/>
                  <a:pt x="7122" y="20691"/>
                </a:cubicBezTo>
                <a:cubicBezTo>
                  <a:pt x="7200" y="20601"/>
                  <a:pt x="7294" y="20482"/>
                  <a:pt x="7310" y="20302"/>
                </a:cubicBezTo>
                <a:cubicBezTo>
                  <a:pt x="7326" y="20092"/>
                  <a:pt x="7247" y="19882"/>
                  <a:pt x="7169" y="19703"/>
                </a:cubicBezTo>
                <a:cubicBezTo>
                  <a:pt x="7091" y="19493"/>
                  <a:pt x="7044" y="19223"/>
                  <a:pt x="7028" y="18954"/>
                </a:cubicBezTo>
                <a:cubicBezTo>
                  <a:pt x="7107" y="18534"/>
                  <a:pt x="7185" y="18115"/>
                  <a:pt x="7232" y="17665"/>
                </a:cubicBezTo>
                <a:cubicBezTo>
                  <a:pt x="7247" y="17486"/>
                  <a:pt x="7263" y="17306"/>
                  <a:pt x="7247" y="17126"/>
                </a:cubicBezTo>
                <a:cubicBezTo>
                  <a:pt x="7498" y="17066"/>
                  <a:pt x="7732" y="16976"/>
                  <a:pt x="7982" y="16857"/>
                </a:cubicBezTo>
                <a:cubicBezTo>
                  <a:pt x="8061" y="17006"/>
                  <a:pt x="8139" y="17126"/>
                  <a:pt x="8233" y="17276"/>
                </a:cubicBezTo>
                <a:cubicBezTo>
                  <a:pt x="8452" y="17606"/>
                  <a:pt x="8671" y="17935"/>
                  <a:pt x="8827" y="18354"/>
                </a:cubicBezTo>
                <a:cubicBezTo>
                  <a:pt x="8983" y="18774"/>
                  <a:pt x="9093" y="19313"/>
                  <a:pt x="9030" y="19822"/>
                </a:cubicBezTo>
                <a:cubicBezTo>
                  <a:pt x="9015" y="20002"/>
                  <a:pt x="8983" y="20212"/>
                  <a:pt x="9062" y="20302"/>
                </a:cubicBezTo>
                <a:cubicBezTo>
                  <a:pt x="9109" y="20362"/>
                  <a:pt x="9171" y="20302"/>
                  <a:pt x="9234" y="20242"/>
                </a:cubicBezTo>
                <a:cubicBezTo>
                  <a:pt x="9265" y="20272"/>
                  <a:pt x="9296" y="20302"/>
                  <a:pt x="9328" y="20272"/>
                </a:cubicBezTo>
                <a:cubicBezTo>
                  <a:pt x="9328" y="20272"/>
                  <a:pt x="9328" y="20272"/>
                  <a:pt x="9328" y="20242"/>
                </a:cubicBezTo>
                <a:cubicBezTo>
                  <a:pt x="9343" y="20242"/>
                  <a:pt x="9343" y="20242"/>
                  <a:pt x="9359" y="20272"/>
                </a:cubicBezTo>
                <a:cubicBezTo>
                  <a:pt x="9437" y="20302"/>
                  <a:pt x="9500" y="20122"/>
                  <a:pt x="9547" y="20002"/>
                </a:cubicBezTo>
                <a:cubicBezTo>
                  <a:pt x="9625" y="19763"/>
                  <a:pt x="9687" y="19553"/>
                  <a:pt x="9766" y="19313"/>
                </a:cubicBezTo>
                <a:cubicBezTo>
                  <a:pt x="9844" y="19073"/>
                  <a:pt x="9922" y="18804"/>
                  <a:pt x="9875" y="18534"/>
                </a:cubicBezTo>
                <a:cubicBezTo>
                  <a:pt x="9828" y="18265"/>
                  <a:pt x="9687" y="18175"/>
                  <a:pt x="9609" y="17935"/>
                </a:cubicBezTo>
                <a:cubicBezTo>
                  <a:pt x="9578" y="17815"/>
                  <a:pt x="9531" y="17695"/>
                  <a:pt x="9500" y="17576"/>
                </a:cubicBezTo>
                <a:cubicBezTo>
                  <a:pt x="9500" y="17516"/>
                  <a:pt x="9500" y="17486"/>
                  <a:pt x="9484" y="17426"/>
                </a:cubicBezTo>
                <a:cubicBezTo>
                  <a:pt x="9453" y="16946"/>
                  <a:pt x="9437" y="16467"/>
                  <a:pt x="9343" y="16018"/>
                </a:cubicBezTo>
                <a:cubicBezTo>
                  <a:pt x="9421" y="15958"/>
                  <a:pt x="9484" y="15898"/>
                  <a:pt x="9562" y="15838"/>
                </a:cubicBezTo>
                <a:cubicBezTo>
                  <a:pt x="9593" y="16018"/>
                  <a:pt x="9640" y="16168"/>
                  <a:pt x="9687" y="16317"/>
                </a:cubicBezTo>
                <a:cubicBezTo>
                  <a:pt x="9828" y="16707"/>
                  <a:pt x="10031" y="17006"/>
                  <a:pt x="10188" y="17336"/>
                </a:cubicBezTo>
                <a:cubicBezTo>
                  <a:pt x="10563" y="18145"/>
                  <a:pt x="10751" y="19223"/>
                  <a:pt x="10907" y="20302"/>
                </a:cubicBezTo>
                <a:cubicBezTo>
                  <a:pt x="10923" y="20392"/>
                  <a:pt x="10923" y="20482"/>
                  <a:pt x="10907" y="20541"/>
                </a:cubicBezTo>
                <a:cubicBezTo>
                  <a:pt x="10876" y="20601"/>
                  <a:pt x="10829" y="20601"/>
                  <a:pt x="10782" y="20661"/>
                </a:cubicBezTo>
                <a:cubicBezTo>
                  <a:pt x="10720" y="20751"/>
                  <a:pt x="10735" y="20961"/>
                  <a:pt x="10813" y="21051"/>
                </a:cubicBezTo>
                <a:cubicBezTo>
                  <a:pt x="10860" y="21111"/>
                  <a:pt x="10907" y="21111"/>
                  <a:pt x="10970" y="21111"/>
                </a:cubicBezTo>
                <a:cubicBezTo>
                  <a:pt x="10986" y="21171"/>
                  <a:pt x="11032" y="21260"/>
                  <a:pt x="11064" y="21260"/>
                </a:cubicBezTo>
                <a:cubicBezTo>
                  <a:pt x="11126" y="21320"/>
                  <a:pt x="11204" y="21290"/>
                  <a:pt x="11283" y="21260"/>
                </a:cubicBezTo>
                <a:cubicBezTo>
                  <a:pt x="11439" y="21201"/>
                  <a:pt x="11596" y="21111"/>
                  <a:pt x="11705" y="20931"/>
                </a:cubicBezTo>
                <a:cubicBezTo>
                  <a:pt x="11830" y="20751"/>
                  <a:pt x="11908" y="20452"/>
                  <a:pt x="11877" y="20152"/>
                </a:cubicBezTo>
                <a:cubicBezTo>
                  <a:pt x="11846" y="19882"/>
                  <a:pt x="11736" y="19673"/>
                  <a:pt x="11642" y="19463"/>
                </a:cubicBezTo>
                <a:cubicBezTo>
                  <a:pt x="11658" y="19253"/>
                  <a:pt x="11627" y="19044"/>
                  <a:pt x="11580" y="18834"/>
                </a:cubicBezTo>
                <a:cubicBezTo>
                  <a:pt x="11533" y="18624"/>
                  <a:pt x="11455" y="18444"/>
                  <a:pt x="11408" y="18235"/>
                </a:cubicBezTo>
                <a:cubicBezTo>
                  <a:pt x="11283" y="17635"/>
                  <a:pt x="11361" y="16946"/>
                  <a:pt x="11314" y="16287"/>
                </a:cubicBezTo>
                <a:cubicBezTo>
                  <a:pt x="11283" y="15778"/>
                  <a:pt x="11173" y="15299"/>
                  <a:pt x="11001" y="14879"/>
                </a:cubicBezTo>
                <a:cubicBezTo>
                  <a:pt x="11001" y="14670"/>
                  <a:pt x="11001" y="14460"/>
                  <a:pt x="11001" y="14250"/>
                </a:cubicBezTo>
                <a:cubicBezTo>
                  <a:pt x="11220" y="14100"/>
                  <a:pt x="11439" y="13951"/>
                  <a:pt x="11642" y="13771"/>
                </a:cubicBezTo>
                <a:cubicBezTo>
                  <a:pt x="12315" y="13172"/>
                  <a:pt x="12941" y="12243"/>
                  <a:pt x="13629" y="11704"/>
                </a:cubicBezTo>
                <a:cubicBezTo>
                  <a:pt x="13973" y="11584"/>
                  <a:pt x="14333" y="11494"/>
                  <a:pt x="14677" y="11434"/>
                </a:cubicBezTo>
                <a:cubicBezTo>
                  <a:pt x="15803" y="11254"/>
                  <a:pt x="16929" y="11374"/>
                  <a:pt x="18055" y="11314"/>
                </a:cubicBezTo>
                <a:cubicBezTo>
                  <a:pt x="18853" y="11254"/>
                  <a:pt x="19651" y="11135"/>
                  <a:pt x="20433" y="10895"/>
                </a:cubicBezTo>
                <a:cubicBezTo>
                  <a:pt x="20448" y="10895"/>
                  <a:pt x="20464" y="10865"/>
                  <a:pt x="20464" y="10805"/>
                </a:cubicBezTo>
                <a:cubicBezTo>
                  <a:pt x="20589" y="10775"/>
                  <a:pt x="20714" y="10685"/>
                  <a:pt x="20824" y="10595"/>
                </a:cubicBezTo>
                <a:cubicBezTo>
                  <a:pt x="21105" y="10386"/>
                  <a:pt x="21340" y="10056"/>
                  <a:pt x="21590" y="9756"/>
                </a:cubicBezTo>
                <a:cubicBezTo>
                  <a:pt x="21293" y="9667"/>
                  <a:pt x="20964" y="9756"/>
                  <a:pt x="20652" y="9966"/>
                </a:cubicBezTo>
                <a:close/>
                <a:moveTo>
                  <a:pt x="11220" y="19763"/>
                </a:moveTo>
                <a:lnTo>
                  <a:pt x="11220" y="19763"/>
                </a:lnTo>
                <a:lnTo>
                  <a:pt x="11220" y="19763"/>
                </a:lnTo>
                <a:cubicBezTo>
                  <a:pt x="11204" y="19792"/>
                  <a:pt x="11220" y="19792"/>
                  <a:pt x="11220" y="19763"/>
                </a:cubicBezTo>
                <a:close/>
              </a:path>
            </a:pathLst>
          </a:custGeom>
          <a:solidFill>
            <a:srgbClr val="D0959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 rotWithShape="1">
          <a:blip r:embed="rId4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4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21" y="138911"/>
            <a:ext cx="3499500" cy="1555325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" name="Google Shape;233;p26"/>
          <p:cNvPicPr preferRelativeResize="0"/>
          <p:nvPr/>
        </p:nvPicPr>
        <p:blipFill rotWithShape="1">
          <a:blip r:embed="rId6">
            <a:alphaModFix/>
          </a:blip>
          <a:srcRect b="25975" l="33630" r="33630" t="3477"/>
          <a:stretch/>
        </p:blipFill>
        <p:spPr>
          <a:xfrm>
            <a:off x="115531" y="1874520"/>
            <a:ext cx="2743199" cy="3330222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4" name="Google Shape;23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5000" y="91440"/>
            <a:ext cx="3287624" cy="1650225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5" name="Google Shape;235;p26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606" l="0" r="606" t="0"/>
          <a:stretch/>
        </p:blipFill>
        <p:spPr>
          <a:xfrm>
            <a:off x="6488025" y="2514600"/>
            <a:ext cx="2514600" cy="251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6" name="Google Shape;236;p26"/>
          <p:cNvSpPr txBox="1"/>
          <p:nvPr>
            <p:ph type="title"/>
          </p:nvPr>
        </p:nvSpPr>
        <p:spPr>
          <a:xfrm>
            <a:off x="3520440" y="1097280"/>
            <a:ext cx="2418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Conclusion</a:t>
            </a:r>
            <a:endParaRPr sz="2500">
              <a:solidFill>
                <a:srgbClr val="FFFFFF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 rotWithShape="1">
          <a:blip r:embed="rId4">
            <a:alphaModFix/>
          </a:blip>
          <a:srcRect b="2171" l="0" r="0" t="2180"/>
          <a:stretch/>
        </p:blipFill>
        <p:spPr>
          <a:xfrm>
            <a:off x="0" y="0"/>
            <a:ext cx="9579091" cy="514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4" name="Google Shape;244;p27"/>
          <p:cNvSpPr txBox="1"/>
          <p:nvPr>
            <p:ph type="title"/>
          </p:nvPr>
        </p:nvSpPr>
        <p:spPr>
          <a:xfrm>
            <a:off x="2148840" y="2514600"/>
            <a:ext cx="2237700" cy="1135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chemeClr val="lt1"/>
                </a:solidFill>
                <a:latin typeface="Cinzel Black"/>
                <a:ea typeface="Cinzel Black"/>
                <a:cs typeface="Cinzel Black"/>
                <a:sym typeface="Cinzel Black"/>
              </a:rPr>
              <a:t>Q&amp;A</a:t>
            </a:r>
            <a:endParaRPr sz="6300">
              <a:solidFill>
                <a:schemeClr val="lt1"/>
              </a:solidFill>
              <a:latin typeface="Cinzel Black"/>
              <a:ea typeface="Cinzel Black"/>
              <a:cs typeface="Cinzel Black"/>
              <a:sym typeface="Cinzel Black"/>
            </a:endParaRPr>
          </a:p>
        </p:txBody>
      </p:sp>
      <p:pic>
        <p:nvPicPr>
          <p:cNvPr id="245" name="Google Shape;245;p2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606" l="0" r="606" t="0"/>
          <a:stretch/>
        </p:blipFill>
        <p:spPr>
          <a:xfrm>
            <a:off x="6062525" y="1076738"/>
            <a:ext cx="2990025" cy="299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46" name="Google Shape;246;p27"/>
          <p:cNvGrpSpPr/>
          <p:nvPr/>
        </p:nvGrpSpPr>
        <p:grpSpPr>
          <a:xfrm>
            <a:off x="137433" y="-277684"/>
            <a:ext cx="2990015" cy="2011742"/>
            <a:chOff x="3512802" y="2937464"/>
            <a:chExt cx="2103422" cy="1423436"/>
          </a:xfrm>
        </p:grpSpPr>
        <p:pic>
          <p:nvPicPr>
            <p:cNvPr id="247" name="Google Shape;247;p27"/>
            <p:cNvPicPr preferRelativeResize="0"/>
            <p:nvPr/>
          </p:nvPicPr>
          <p:blipFill rotWithShape="1">
            <a:blip r:embed="rId7">
              <a:alphaModFix/>
            </a:blip>
            <a:srcRect b="0" l="16849" r="17382" t="21358"/>
            <a:stretch/>
          </p:blipFill>
          <p:spPr>
            <a:xfrm>
              <a:off x="3512802" y="2937464"/>
              <a:ext cx="2103422" cy="1416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7"/>
            <p:cNvPicPr preferRelativeResize="0"/>
            <p:nvPr/>
          </p:nvPicPr>
          <p:blipFill rotWithShape="1">
            <a:blip r:embed="rId8">
              <a:alphaModFix/>
            </a:blip>
            <a:srcRect b="31041" l="23814" r="23275" t="39210"/>
            <a:stretch/>
          </p:blipFill>
          <p:spPr>
            <a:xfrm>
              <a:off x="3512802" y="3694426"/>
              <a:ext cx="2103422" cy="6664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4" name="Google Shape;254;p28"/>
          <p:cNvSpPr txBox="1"/>
          <p:nvPr/>
        </p:nvSpPr>
        <p:spPr>
          <a:xfrm>
            <a:off x="1965960" y="457200"/>
            <a:ext cx="3840000" cy="324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570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E0506"/>
                </a:solidFill>
                <a:latin typeface="Cinzel Black"/>
                <a:ea typeface="Cinzel Black"/>
                <a:cs typeface="Cinzel Black"/>
                <a:sym typeface="Cinzel Black"/>
              </a:rPr>
              <a:t>Credits </a:t>
            </a:r>
            <a:endParaRPr b="1" sz="3200">
              <a:solidFill>
                <a:srgbClr val="2E0506"/>
              </a:solidFill>
              <a:latin typeface="Cinzel Black"/>
              <a:ea typeface="Cinzel Black"/>
              <a:cs typeface="Cinzel Black"/>
              <a:sym typeface="Cinzel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0506"/>
                </a:solidFill>
                <a:latin typeface="Cinzel Black"/>
                <a:ea typeface="Cinzel Black"/>
                <a:cs typeface="Cinzel Black"/>
                <a:sym typeface="Cinzel Black"/>
              </a:rPr>
              <a:t>Slides theme</a:t>
            </a:r>
            <a:endParaRPr b="1" sz="2000">
              <a:solidFill>
                <a:srgbClr val="2E0506"/>
              </a:solidFill>
              <a:latin typeface="Cinzel Black"/>
              <a:ea typeface="Cinzel Black"/>
              <a:cs typeface="Cinzel Black"/>
              <a:sym typeface="Cinzel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rmorant"/>
              <a:ea typeface="Cormorant"/>
              <a:cs typeface="Cormorant"/>
              <a:sym typeface="Cormoran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rmorant"/>
              <a:ea typeface="Cormorant"/>
              <a:cs typeface="Cormorant"/>
              <a:sym typeface="Cormoran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Presentation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template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by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Slides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for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Education.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Dinosaur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silhouette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and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illustrations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by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Freepik.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Photos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created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by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Unsplash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and</a:t>
            </a:r>
            <a:r>
              <a:rPr lang="en" sz="1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  <a:r>
              <a:rPr lang="en" sz="18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Freepik.</a:t>
            </a:r>
            <a:endParaRPr sz="1200"/>
          </a:p>
        </p:txBody>
      </p:sp>
      <p:grpSp>
        <p:nvGrpSpPr>
          <p:cNvPr id="255" name="Google Shape;255;p28"/>
          <p:cNvGrpSpPr/>
          <p:nvPr/>
        </p:nvGrpSpPr>
        <p:grpSpPr>
          <a:xfrm>
            <a:off x="5943575" y="365760"/>
            <a:ext cx="2743223" cy="2742654"/>
            <a:chOff x="3512795" y="2627750"/>
            <a:chExt cx="2120611" cy="2162635"/>
          </a:xfrm>
        </p:grpSpPr>
        <p:pic>
          <p:nvPicPr>
            <p:cNvPr id="256" name="Google Shape;256;p28"/>
            <p:cNvPicPr preferRelativeResize="0"/>
            <p:nvPr/>
          </p:nvPicPr>
          <p:blipFill rotWithShape="1">
            <a:blip r:embed="rId4">
              <a:alphaModFix/>
            </a:blip>
            <a:srcRect b="0" l="16847" r="16847" t="0"/>
            <a:stretch/>
          </p:blipFill>
          <p:spPr>
            <a:xfrm>
              <a:off x="3512799" y="2627750"/>
              <a:ext cx="2120602" cy="1800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8"/>
            <p:cNvPicPr preferRelativeResize="0"/>
            <p:nvPr/>
          </p:nvPicPr>
          <p:blipFill rotWithShape="1">
            <a:blip r:embed="rId5">
              <a:alphaModFix/>
            </a:blip>
            <a:srcRect b="11867" l="23507" r="23150" t="39213"/>
            <a:stretch/>
          </p:blipFill>
          <p:spPr>
            <a:xfrm>
              <a:off x="3512795" y="3694431"/>
              <a:ext cx="2120611" cy="10959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28"/>
          <p:cNvSpPr/>
          <p:nvPr/>
        </p:nvSpPr>
        <p:spPr>
          <a:xfrm>
            <a:off x="6243638" y="3281363"/>
            <a:ext cx="1929461" cy="1428826"/>
          </a:xfrm>
          <a:custGeom>
            <a:rect b="b" l="l" r="r" t="t"/>
            <a:pathLst>
              <a:path extrusionOk="0" h="21590" w="21551">
                <a:moveTo>
                  <a:pt x="15" y="4124"/>
                </a:moveTo>
                <a:cubicBezTo>
                  <a:pt x="55" y="4265"/>
                  <a:pt x="151" y="4329"/>
                  <a:pt x="262" y="4362"/>
                </a:cubicBezTo>
                <a:cubicBezTo>
                  <a:pt x="294" y="4437"/>
                  <a:pt x="334" y="4513"/>
                  <a:pt x="390" y="4556"/>
                </a:cubicBezTo>
                <a:cubicBezTo>
                  <a:pt x="382" y="4491"/>
                  <a:pt x="382" y="4427"/>
                  <a:pt x="382" y="4362"/>
                </a:cubicBezTo>
                <a:cubicBezTo>
                  <a:pt x="390" y="4362"/>
                  <a:pt x="398" y="4362"/>
                  <a:pt x="414" y="4362"/>
                </a:cubicBezTo>
                <a:cubicBezTo>
                  <a:pt x="430" y="4362"/>
                  <a:pt x="438" y="4362"/>
                  <a:pt x="454" y="4351"/>
                </a:cubicBezTo>
                <a:cubicBezTo>
                  <a:pt x="502" y="4427"/>
                  <a:pt x="557" y="4502"/>
                  <a:pt x="621" y="4567"/>
                </a:cubicBezTo>
                <a:cubicBezTo>
                  <a:pt x="605" y="4524"/>
                  <a:pt x="597" y="4481"/>
                  <a:pt x="581" y="4437"/>
                </a:cubicBezTo>
                <a:cubicBezTo>
                  <a:pt x="605" y="4481"/>
                  <a:pt x="637" y="4524"/>
                  <a:pt x="661" y="4556"/>
                </a:cubicBezTo>
                <a:cubicBezTo>
                  <a:pt x="645" y="4513"/>
                  <a:pt x="637" y="4459"/>
                  <a:pt x="637" y="4405"/>
                </a:cubicBezTo>
                <a:cubicBezTo>
                  <a:pt x="669" y="4448"/>
                  <a:pt x="701" y="4491"/>
                  <a:pt x="749" y="4524"/>
                </a:cubicBezTo>
                <a:cubicBezTo>
                  <a:pt x="741" y="4481"/>
                  <a:pt x="741" y="4437"/>
                  <a:pt x="741" y="4394"/>
                </a:cubicBezTo>
                <a:cubicBezTo>
                  <a:pt x="749" y="4416"/>
                  <a:pt x="757" y="4437"/>
                  <a:pt x="773" y="4448"/>
                </a:cubicBezTo>
                <a:cubicBezTo>
                  <a:pt x="821" y="4524"/>
                  <a:pt x="901" y="4567"/>
                  <a:pt x="972" y="4535"/>
                </a:cubicBezTo>
                <a:cubicBezTo>
                  <a:pt x="972" y="4437"/>
                  <a:pt x="972" y="4351"/>
                  <a:pt x="980" y="4254"/>
                </a:cubicBezTo>
                <a:cubicBezTo>
                  <a:pt x="1052" y="4265"/>
                  <a:pt x="1132" y="4297"/>
                  <a:pt x="1204" y="4329"/>
                </a:cubicBezTo>
                <a:cubicBezTo>
                  <a:pt x="1196" y="4416"/>
                  <a:pt x="1180" y="4502"/>
                  <a:pt x="1156" y="4578"/>
                </a:cubicBezTo>
                <a:cubicBezTo>
                  <a:pt x="1124" y="4675"/>
                  <a:pt x="1084" y="4761"/>
                  <a:pt x="1020" y="4826"/>
                </a:cubicBezTo>
                <a:cubicBezTo>
                  <a:pt x="972" y="4804"/>
                  <a:pt x="932" y="4761"/>
                  <a:pt x="901" y="4718"/>
                </a:cubicBezTo>
                <a:cubicBezTo>
                  <a:pt x="893" y="4761"/>
                  <a:pt x="893" y="4804"/>
                  <a:pt x="893" y="4858"/>
                </a:cubicBezTo>
                <a:cubicBezTo>
                  <a:pt x="877" y="4826"/>
                  <a:pt x="861" y="4794"/>
                  <a:pt x="853" y="4761"/>
                </a:cubicBezTo>
                <a:cubicBezTo>
                  <a:pt x="837" y="4826"/>
                  <a:pt x="837" y="4902"/>
                  <a:pt x="837" y="4966"/>
                </a:cubicBezTo>
                <a:cubicBezTo>
                  <a:pt x="837" y="4966"/>
                  <a:pt x="829" y="4966"/>
                  <a:pt x="829" y="4966"/>
                </a:cubicBezTo>
                <a:cubicBezTo>
                  <a:pt x="789" y="4902"/>
                  <a:pt x="749" y="4815"/>
                  <a:pt x="741" y="4729"/>
                </a:cubicBezTo>
                <a:cubicBezTo>
                  <a:pt x="733" y="4804"/>
                  <a:pt x="725" y="4891"/>
                  <a:pt x="725" y="4966"/>
                </a:cubicBezTo>
                <a:cubicBezTo>
                  <a:pt x="725" y="4966"/>
                  <a:pt x="717" y="4966"/>
                  <a:pt x="717" y="4966"/>
                </a:cubicBezTo>
                <a:cubicBezTo>
                  <a:pt x="677" y="4912"/>
                  <a:pt x="645" y="4848"/>
                  <a:pt x="629" y="4772"/>
                </a:cubicBezTo>
                <a:cubicBezTo>
                  <a:pt x="589" y="4815"/>
                  <a:pt x="557" y="4869"/>
                  <a:pt x="534" y="4934"/>
                </a:cubicBezTo>
                <a:cubicBezTo>
                  <a:pt x="494" y="4934"/>
                  <a:pt x="454" y="4945"/>
                  <a:pt x="422" y="4988"/>
                </a:cubicBezTo>
                <a:cubicBezTo>
                  <a:pt x="366" y="5053"/>
                  <a:pt x="350" y="5171"/>
                  <a:pt x="374" y="5269"/>
                </a:cubicBezTo>
                <a:cubicBezTo>
                  <a:pt x="398" y="5366"/>
                  <a:pt x="454" y="5441"/>
                  <a:pt x="518" y="5495"/>
                </a:cubicBezTo>
                <a:cubicBezTo>
                  <a:pt x="685" y="5657"/>
                  <a:pt x="893" y="5700"/>
                  <a:pt x="1092" y="5646"/>
                </a:cubicBezTo>
                <a:cubicBezTo>
                  <a:pt x="1092" y="5841"/>
                  <a:pt x="1116" y="6046"/>
                  <a:pt x="1180" y="6218"/>
                </a:cubicBezTo>
                <a:cubicBezTo>
                  <a:pt x="1236" y="6380"/>
                  <a:pt x="1331" y="6532"/>
                  <a:pt x="1339" y="6715"/>
                </a:cubicBezTo>
                <a:cubicBezTo>
                  <a:pt x="1355" y="6899"/>
                  <a:pt x="1284" y="7071"/>
                  <a:pt x="1236" y="7233"/>
                </a:cubicBezTo>
                <a:cubicBezTo>
                  <a:pt x="1172" y="7438"/>
                  <a:pt x="1132" y="7665"/>
                  <a:pt x="1172" y="7870"/>
                </a:cubicBezTo>
                <a:cubicBezTo>
                  <a:pt x="1212" y="8086"/>
                  <a:pt x="1355" y="8269"/>
                  <a:pt x="1515" y="8248"/>
                </a:cubicBezTo>
                <a:cubicBezTo>
                  <a:pt x="1531" y="8496"/>
                  <a:pt x="1547" y="8744"/>
                  <a:pt x="1643" y="8960"/>
                </a:cubicBezTo>
                <a:cubicBezTo>
                  <a:pt x="1730" y="9176"/>
                  <a:pt x="1914" y="9338"/>
                  <a:pt x="2089" y="9284"/>
                </a:cubicBezTo>
                <a:cubicBezTo>
                  <a:pt x="2209" y="9252"/>
                  <a:pt x="2305" y="9122"/>
                  <a:pt x="2361" y="8971"/>
                </a:cubicBezTo>
                <a:cubicBezTo>
                  <a:pt x="2417" y="8820"/>
                  <a:pt x="2441" y="8658"/>
                  <a:pt x="2465" y="8496"/>
                </a:cubicBezTo>
                <a:cubicBezTo>
                  <a:pt x="2520" y="8097"/>
                  <a:pt x="2584" y="7697"/>
                  <a:pt x="2640" y="7287"/>
                </a:cubicBezTo>
                <a:cubicBezTo>
                  <a:pt x="2680" y="7730"/>
                  <a:pt x="2720" y="8172"/>
                  <a:pt x="2768" y="8615"/>
                </a:cubicBezTo>
                <a:cubicBezTo>
                  <a:pt x="2776" y="8734"/>
                  <a:pt x="2792" y="8852"/>
                  <a:pt x="2848" y="8950"/>
                </a:cubicBezTo>
                <a:cubicBezTo>
                  <a:pt x="2919" y="9068"/>
                  <a:pt x="3039" y="9101"/>
                  <a:pt x="3151" y="9101"/>
                </a:cubicBezTo>
                <a:cubicBezTo>
                  <a:pt x="3207" y="9716"/>
                  <a:pt x="3358" y="10342"/>
                  <a:pt x="3717" y="10698"/>
                </a:cubicBezTo>
                <a:cubicBezTo>
                  <a:pt x="3805" y="10785"/>
                  <a:pt x="3893" y="10849"/>
                  <a:pt x="3997" y="10903"/>
                </a:cubicBezTo>
                <a:cubicBezTo>
                  <a:pt x="4084" y="11238"/>
                  <a:pt x="4244" y="11540"/>
                  <a:pt x="4451" y="11767"/>
                </a:cubicBezTo>
                <a:cubicBezTo>
                  <a:pt x="4411" y="11821"/>
                  <a:pt x="4372" y="11886"/>
                  <a:pt x="4340" y="11950"/>
                </a:cubicBezTo>
                <a:cubicBezTo>
                  <a:pt x="4140" y="12339"/>
                  <a:pt x="3981" y="12792"/>
                  <a:pt x="3941" y="13257"/>
                </a:cubicBezTo>
                <a:cubicBezTo>
                  <a:pt x="3853" y="13311"/>
                  <a:pt x="3781" y="13440"/>
                  <a:pt x="3765" y="13570"/>
                </a:cubicBezTo>
                <a:cubicBezTo>
                  <a:pt x="3741" y="13721"/>
                  <a:pt x="3773" y="13883"/>
                  <a:pt x="3829" y="14012"/>
                </a:cubicBezTo>
                <a:cubicBezTo>
                  <a:pt x="3845" y="14055"/>
                  <a:pt x="3869" y="14109"/>
                  <a:pt x="3901" y="14142"/>
                </a:cubicBezTo>
                <a:cubicBezTo>
                  <a:pt x="3901" y="14163"/>
                  <a:pt x="3909" y="14174"/>
                  <a:pt x="3917" y="14196"/>
                </a:cubicBezTo>
                <a:cubicBezTo>
                  <a:pt x="3949" y="14260"/>
                  <a:pt x="4005" y="14314"/>
                  <a:pt x="4060" y="14336"/>
                </a:cubicBezTo>
                <a:cubicBezTo>
                  <a:pt x="4116" y="14358"/>
                  <a:pt x="4180" y="14336"/>
                  <a:pt x="4236" y="14293"/>
                </a:cubicBezTo>
                <a:cubicBezTo>
                  <a:pt x="4172" y="14250"/>
                  <a:pt x="4116" y="14196"/>
                  <a:pt x="4068" y="14131"/>
                </a:cubicBezTo>
                <a:cubicBezTo>
                  <a:pt x="4068" y="14131"/>
                  <a:pt x="4068" y="14131"/>
                  <a:pt x="4076" y="14120"/>
                </a:cubicBezTo>
                <a:cubicBezTo>
                  <a:pt x="4092" y="14077"/>
                  <a:pt x="4092" y="14034"/>
                  <a:pt x="4076" y="13991"/>
                </a:cubicBezTo>
                <a:cubicBezTo>
                  <a:pt x="4060" y="13947"/>
                  <a:pt x="4036" y="13915"/>
                  <a:pt x="4005" y="13904"/>
                </a:cubicBezTo>
                <a:cubicBezTo>
                  <a:pt x="4020" y="13893"/>
                  <a:pt x="4028" y="13883"/>
                  <a:pt x="4036" y="13872"/>
                </a:cubicBezTo>
                <a:cubicBezTo>
                  <a:pt x="4084" y="13969"/>
                  <a:pt x="4156" y="14034"/>
                  <a:pt x="4236" y="14055"/>
                </a:cubicBezTo>
                <a:cubicBezTo>
                  <a:pt x="4252" y="14077"/>
                  <a:pt x="4276" y="14088"/>
                  <a:pt x="4292" y="14088"/>
                </a:cubicBezTo>
                <a:cubicBezTo>
                  <a:pt x="4348" y="14099"/>
                  <a:pt x="4403" y="14077"/>
                  <a:pt x="4443" y="14034"/>
                </a:cubicBezTo>
                <a:cubicBezTo>
                  <a:pt x="4483" y="14001"/>
                  <a:pt x="4515" y="13937"/>
                  <a:pt x="4507" y="13883"/>
                </a:cubicBezTo>
                <a:cubicBezTo>
                  <a:pt x="4459" y="13926"/>
                  <a:pt x="4395" y="13947"/>
                  <a:pt x="4332" y="13937"/>
                </a:cubicBezTo>
                <a:cubicBezTo>
                  <a:pt x="4324" y="13915"/>
                  <a:pt x="4324" y="13893"/>
                  <a:pt x="4308" y="13883"/>
                </a:cubicBezTo>
                <a:cubicBezTo>
                  <a:pt x="4276" y="13829"/>
                  <a:pt x="4236" y="13796"/>
                  <a:pt x="4188" y="13786"/>
                </a:cubicBezTo>
                <a:cubicBezTo>
                  <a:pt x="4220" y="13721"/>
                  <a:pt x="4228" y="13634"/>
                  <a:pt x="4212" y="13548"/>
                </a:cubicBezTo>
                <a:cubicBezTo>
                  <a:pt x="4204" y="13505"/>
                  <a:pt x="4188" y="13472"/>
                  <a:pt x="4172" y="13440"/>
                </a:cubicBezTo>
                <a:cubicBezTo>
                  <a:pt x="4172" y="13429"/>
                  <a:pt x="4172" y="13418"/>
                  <a:pt x="4172" y="13408"/>
                </a:cubicBezTo>
                <a:cubicBezTo>
                  <a:pt x="4212" y="12933"/>
                  <a:pt x="4395" y="12469"/>
                  <a:pt x="4667" y="12166"/>
                </a:cubicBezTo>
                <a:cubicBezTo>
                  <a:pt x="4707" y="12123"/>
                  <a:pt x="4755" y="12069"/>
                  <a:pt x="4786" y="12015"/>
                </a:cubicBezTo>
                <a:cubicBezTo>
                  <a:pt x="4810" y="12015"/>
                  <a:pt x="4826" y="12015"/>
                  <a:pt x="4850" y="11994"/>
                </a:cubicBezTo>
                <a:cubicBezTo>
                  <a:pt x="4898" y="11961"/>
                  <a:pt x="4914" y="11886"/>
                  <a:pt x="4914" y="11821"/>
                </a:cubicBezTo>
                <a:cubicBezTo>
                  <a:pt x="4914" y="11756"/>
                  <a:pt x="4890" y="11691"/>
                  <a:pt x="4866" y="11627"/>
                </a:cubicBezTo>
                <a:cubicBezTo>
                  <a:pt x="4802" y="11443"/>
                  <a:pt x="4747" y="11260"/>
                  <a:pt x="4683" y="11076"/>
                </a:cubicBezTo>
                <a:cubicBezTo>
                  <a:pt x="4930" y="11098"/>
                  <a:pt x="5177" y="11119"/>
                  <a:pt x="5409" y="11184"/>
                </a:cubicBezTo>
                <a:cubicBezTo>
                  <a:pt x="5417" y="11195"/>
                  <a:pt x="5417" y="11195"/>
                  <a:pt x="5425" y="11206"/>
                </a:cubicBezTo>
                <a:cubicBezTo>
                  <a:pt x="5305" y="11368"/>
                  <a:pt x="5201" y="11551"/>
                  <a:pt x="5106" y="11735"/>
                </a:cubicBezTo>
                <a:cubicBezTo>
                  <a:pt x="5090" y="11756"/>
                  <a:pt x="5082" y="11789"/>
                  <a:pt x="5066" y="11810"/>
                </a:cubicBezTo>
                <a:cubicBezTo>
                  <a:pt x="4970" y="11864"/>
                  <a:pt x="4898" y="11994"/>
                  <a:pt x="4874" y="12134"/>
                </a:cubicBezTo>
                <a:cubicBezTo>
                  <a:pt x="4850" y="12285"/>
                  <a:pt x="4882" y="12447"/>
                  <a:pt x="4938" y="12577"/>
                </a:cubicBezTo>
                <a:cubicBezTo>
                  <a:pt x="4954" y="12620"/>
                  <a:pt x="4978" y="12674"/>
                  <a:pt x="5010" y="12706"/>
                </a:cubicBezTo>
                <a:cubicBezTo>
                  <a:pt x="5010" y="12728"/>
                  <a:pt x="5018" y="12738"/>
                  <a:pt x="5026" y="12760"/>
                </a:cubicBezTo>
                <a:cubicBezTo>
                  <a:pt x="5058" y="12825"/>
                  <a:pt x="5114" y="12879"/>
                  <a:pt x="5169" y="12900"/>
                </a:cubicBezTo>
                <a:cubicBezTo>
                  <a:pt x="5225" y="12922"/>
                  <a:pt x="5289" y="12900"/>
                  <a:pt x="5345" y="12857"/>
                </a:cubicBezTo>
                <a:cubicBezTo>
                  <a:pt x="5281" y="12814"/>
                  <a:pt x="5225" y="12760"/>
                  <a:pt x="5177" y="12695"/>
                </a:cubicBezTo>
                <a:cubicBezTo>
                  <a:pt x="5177" y="12695"/>
                  <a:pt x="5177" y="12695"/>
                  <a:pt x="5185" y="12684"/>
                </a:cubicBezTo>
                <a:cubicBezTo>
                  <a:pt x="5201" y="12641"/>
                  <a:pt x="5201" y="12598"/>
                  <a:pt x="5185" y="12555"/>
                </a:cubicBezTo>
                <a:cubicBezTo>
                  <a:pt x="5169" y="12512"/>
                  <a:pt x="5146" y="12479"/>
                  <a:pt x="5114" y="12469"/>
                </a:cubicBezTo>
                <a:cubicBezTo>
                  <a:pt x="5130" y="12458"/>
                  <a:pt x="5138" y="12447"/>
                  <a:pt x="5146" y="12436"/>
                </a:cubicBezTo>
                <a:cubicBezTo>
                  <a:pt x="5193" y="12533"/>
                  <a:pt x="5265" y="12598"/>
                  <a:pt x="5345" y="12620"/>
                </a:cubicBezTo>
                <a:cubicBezTo>
                  <a:pt x="5361" y="12641"/>
                  <a:pt x="5385" y="12652"/>
                  <a:pt x="5401" y="12652"/>
                </a:cubicBezTo>
                <a:cubicBezTo>
                  <a:pt x="5457" y="12663"/>
                  <a:pt x="5513" y="12641"/>
                  <a:pt x="5552" y="12598"/>
                </a:cubicBezTo>
                <a:cubicBezTo>
                  <a:pt x="5592" y="12566"/>
                  <a:pt x="5624" y="12501"/>
                  <a:pt x="5616" y="12447"/>
                </a:cubicBezTo>
                <a:cubicBezTo>
                  <a:pt x="5568" y="12490"/>
                  <a:pt x="5505" y="12512"/>
                  <a:pt x="5441" y="12501"/>
                </a:cubicBezTo>
                <a:cubicBezTo>
                  <a:pt x="5433" y="12479"/>
                  <a:pt x="5433" y="12458"/>
                  <a:pt x="5417" y="12447"/>
                </a:cubicBezTo>
                <a:cubicBezTo>
                  <a:pt x="5385" y="12393"/>
                  <a:pt x="5345" y="12361"/>
                  <a:pt x="5297" y="12350"/>
                </a:cubicBezTo>
                <a:cubicBezTo>
                  <a:pt x="5329" y="12285"/>
                  <a:pt x="5337" y="12199"/>
                  <a:pt x="5321" y="12112"/>
                </a:cubicBezTo>
                <a:cubicBezTo>
                  <a:pt x="5313" y="12080"/>
                  <a:pt x="5297" y="12048"/>
                  <a:pt x="5281" y="12015"/>
                </a:cubicBezTo>
                <a:cubicBezTo>
                  <a:pt x="5297" y="11994"/>
                  <a:pt x="5313" y="11972"/>
                  <a:pt x="5329" y="11950"/>
                </a:cubicBezTo>
                <a:cubicBezTo>
                  <a:pt x="5449" y="11767"/>
                  <a:pt x="5608" y="11627"/>
                  <a:pt x="5784" y="11551"/>
                </a:cubicBezTo>
                <a:cubicBezTo>
                  <a:pt x="5959" y="11681"/>
                  <a:pt x="6159" y="11767"/>
                  <a:pt x="6350" y="11842"/>
                </a:cubicBezTo>
                <a:cubicBezTo>
                  <a:pt x="6175" y="12134"/>
                  <a:pt x="6039" y="12469"/>
                  <a:pt x="5959" y="12825"/>
                </a:cubicBezTo>
                <a:cubicBezTo>
                  <a:pt x="5928" y="12954"/>
                  <a:pt x="5904" y="13095"/>
                  <a:pt x="5896" y="13235"/>
                </a:cubicBezTo>
                <a:cubicBezTo>
                  <a:pt x="5832" y="13548"/>
                  <a:pt x="5880" y="13904"/>
                  <a:pt x="5999" y="14185"/>
                </a:cubicBezTo>
                <a:cubicBezTo>
                  <a:pt x="6183" y="14595"/>
                  <a:pt x="6518" y="14854"/>
                  <a:pt x="6861" y="14973"/>
                </a:cubicBezTo>
                <a:cubicBezTo>
                  <a:pt x="7204" y="15092"/>
                  <a:pt x="7571" y="15070"/>
                  <a:pt x="7922" y="15038"/>
                </a:cubicBezTo>
                <a:cubicBezTo>
                  <a:pt x="8010" y="15027"/>
                  <a:pt x="8106" y="15016"/>
                  <a:pt x="8186" y="15070"/>
                </a:cubicBezTo>
                <a:cubicBezTo>
                  <a:pt x="8265" y="15124"/>
                  <a:pt x="8329" y="15243"/>
                  <a:pt x="8297" y="15362"/>
                </a:cubicBezTo>
                <a:cubicBezTo>
                  <a:pt x="8273" y="15448"/>
                  <a:pt x="8202" y="15491"/>
                  <a:pt x="8138" y="15523"/>
                </a:cubicBezTo>
                <a:cubicBezTo>
                  <a:pt x="7627" y="15772"/>
                  <a:pt x="7045" y="15664"/>
                  <a:pt x="6566" y="15998"/>
                </a:cubicBezTo>
                <a:cubicBezTo>
                  <a:pt x="6334" y="16160"/>
                  <a:pt x="6151" y="16419"/>
                  <a:pt x="5991" y="16689"/>
                </a:cubicBezTo>
                <a:cubicBezTo>
                  <a:pt x="5832" y="16894"/>
                  <a:pt x="5680" y="17121"/>
                  <a:pt x="5537" y="17359"/>
                </a:cubicBezTo>
                <a:cubicBezTo>
                  <a:pt x="5417" y="17564"/>
                  <a:pt x="5305" y="17780"/>
                  <a:pt x="5233" y="18028"/>
                </a:cubicBezTo>
                <a:cubicBezTo>
                  <a:pt x="5162" y="18276"/>
                  <a:pt x="5138" y="18546"/>
                  <a:pt x="5201" y="18794"/>
                </a:cubicBezTo>
                <a:cubicBezTo>
                  <a:pt x="5217" y="18848"/>
                  <a:pt x="5233" y="18913"/>
                  <a:pt x="5273" y="18956"/>
                </a:cubicBezTo>
                <a:cubicBezTo>
                  <a:pt x="5281" y="18989"/>
                  <a:pt x="5289" y="19010"/>
                  <a:pt x="5305" y="19042"/>
                </a:cubicBezTo>
                <a:cubicBezTo>
                  <a:pt x="5377" y="19204"/>
                  <a:pt x="5529" y="19291"/>
                  <a:pt x="5664" y="19269"/>
                </a:cubicBezTo>
                <a:cubicBezTo>
                  <a:pt x="5576" y="19183"/>
                  <a:pt x="5505" y="19053"/>
                  <a:pt x="5465" y="18924"/>
                </a:cubicBezTo>
                <a:cubicBezTo>
                  <a:pt x="5473" y="18913"/>
                  <a:pt x="5473" y="18902"/>
                  <a:pt x="5481" y="18891"/>
                </a:cubicBezTo>
                <a:cubicBezTo>
                  <a:pt x="5513" y="18816"/>
                  <a:pt x="5513" y="18729"/>
                  <a:pt x="5505" y="18643"/>
                </a:cubicBezTo>
                <a:cubicBezTo>
                  <a:pt x="5497" y="18557"/>
                  <a:pt x="5489" y="18481"/>
                  <a:pt x="5489" y="18395"/>
                </a:cubicBezTo>
                <a:cubicBezTo>
                  <a:pt x="5513" y="18373"/>
                  <a:pt x="5537" y="18341"/>
                  <a:pt x="5560" y="18319"/>
                </a:cubicBezTo>
                <a:cubicBezTo>
                  <a:pt x="5568" y="18384"/>
                  <a:pt x="5576" y="18449"/>
                  <a:pt x="5592" y="18503"/>
                </a:cubicBezTo>
                <a:cubicBezTo>
                  <a:pt x="5576" y="18621"/>
                  <a:pt x="5584" y="18740"/>
                  <a:pt x="5616" y="18848"/>
                </a:cubicBezTo>
                <a:cubicBezTo>
                  <a:pt x="5680" y="19064"/>
                  <a:pt x="5848" y="19226"/>
                  <a:pt x="6015" y="19183"/>
                </a:cubicBezTo>
                <a:cubicBezTo>
                  <a:pt x="5904" y="19064"/>
                  <a:pt x="5832" y="18881"/>
                  <a:pt x="5808" y="18686"/>
                </a:cubicBezTo>
                <a:cubicBezTo>
                  <a:pt x="5912" y="18524"/>
                  <a:pt x="5943" y="18287"/>
                  <a:pt x="5872" y="18093"/>
                </a:cubicBezTo>
                <a:cubicBezTo>
                  <a:pt x="6159" y="17898"/>
                  <a:pt x="6366" y="17499"/>
                  <a:pt x="6406" y="17067"/>
                </a:cubicBezTo>
                <a:cubicBezTo>
                  <a:pt x="6486" y="17143"/>
                  <a:pt x="6558" y="17218"/>
                  <a:pt x="6638" y="17294"/>
                </a:cubicBezTo>
                <a:cubicBezTo>
                  <a:pt x="6630" y="17078"/>
                  <a:pt x="6749" y="16884"/>
                  <a:pt x="6893" y="16786"/>
                </a:cubicBezTo>
                <a:cubicBezTo>
                  <a:pt x="7037" y="16689"/>
                  <a:pt x="7196" y="16668"/>
                  <a:pt x="7356" y="16646"/>
                </a:cubicBezTo>
                <a:cubicBezTo>
                  <a:pt x="8002" y="16549"/>
                  <a:pt x="8640" y="16365"/>
                  <a:pt x="9255" y="16096"/>
                </a:cubicBezTo>
                <a:cubicBezTo>
                  <a:pt x="9319" y="16063"/>
                  <a:pt x="9391" y="16031"/>
                  <a:pt x="9454" y="15977"/>
                </a:cubicBezTo>
                <a:cubicBezTo>
                  <a:pt x="9622" y="16106"/>
                  <a:pt x="9782" y="16247"/>
                  <a:pt x="9869" y="16463"/>
                </a:cubicBezTo>
                <a:cubicBezTo>
                  <a:pt x="9949" y="16668"/>
                  <a:pt x="9957" y="16884"/>
                  <a:pt x="9925" y="17110"/>
                </a:cubicBezTo>
                <a:cubicBezTo>
                  <a:pt x="9869" y="17294"/>
                  <a:pt x="9805" y="17477"/>
                  <a:pt x="9734" y="17650"/>
                </a:cubicBezTo>
                <a:cubicBezTo>
                  <a:pt x="9502" y="18254"/>
                  <a:pt x="9183" y="18794"/>
                  <a:pt x="8872" y="19323"/>
                </a:cubicBezTo>
                <a:cubicBezTo>
                  <a:pt x="8712" y="19593"/>
                  <a:pt x="8545" y="19874"/>
                  <a:pt x="8321" y="20036"/>
                </a:cubicBezTo>
                <a:cubicBezTo>
                  <a:pt x="8162" y="20144"/>
                  <a:pt x="7986" y="20197"/>
                  <a:pt x="7819" y="20273"/>
                </a:cubicBezTo>
                <a:cubicBezTo>
                  <a:pt x="7563" y="20392"/>
                  <a:pt x="7332" y="20575"/>
                  <a:pt x="7140" y="20824"/>
                </a:cubicBezTo>
                <a:cubicBezTo>
                  <a:pt x="7124" y="20845"/>
                  <a:pt x="7108" y="20867"/>
                  <a:pt x="7093" y="20888"/>
                </a:cubicBezTo>
                <a:cubicBezTo>
                  <a:pt x="7077" y="20899"/>
                  <a:pt x="7069" y="20921"/>
                  <a:pt x="7053" y="20932"/>
                </a:cubicBezTo>
                <a:cubicBezTo>
                  <a:pt x="6957" y="21061"/>
                  <a:pt x="6909" y="21245"/>
                  <a:pt x="6917" y="21417"/>
                </a:cubicBezTo>
                <a:cubicBezTo>
                  <a:pt x="6989" y="21342"/>
                  <a:pt x="7069" y="21266"/>
                  <a:pt x="7156" y="21212"/>
                </a:cubicBezTo>
                <a:cubicBezTo>
                  <a:pt x="7172" y="21223"/>
                  <a:pt x="7188" y="21234"/>
                  <a:pt x="7204" y="21234"/>
                </a:cubicBezTo>
                <a:cubicBezTo>
                  <a:pt x="7268" y="21255"/>
                  <a:pt x="7332" y="21234"/>
                  <a:pt x="7396" y="21212"/>
                </a:cubicBezTo>
                <a:cubicBezTo>
                  <a:pt x="7356" y="21331"/>
                  <a:pt x="7356" y="21471"/>
                  <a:pt x="7396" y="21590"/>
                </a:cubicBezTo>
                <a:cubicBezTo>
                  <a:pt x="7491" y="21482"/>
                  <a:pt x="7603" y="21417"/>
                  <a:pt x="7723" y="21374"/>
                </a:cubicBezTo>
                <a:cubicBezTo>
                  <a:pt x="7771" y="21385"/>
                  <a:pt x="7827" y="21374"/>
                  <a:pt x="7874" y="21374"/>
                </a:cubicBezTo>
                <a:cubicBezTo>
                  <a:pt x="8130" y="21353"/>
                  <a:pt x="8385" y="21331"/>
                  <a:pt x="8625" y="21223"/>
                </a:cubicBezTo>
                <a:cubicBezTo>
                  <a:pt x="8864" y="21115"/>
                  <a:pt x="9095" y="20899"/>
                  <a:pt x="9207" y="20597"/>
                </a:cubicBezTo>
                <a:cubicBezTo>
                  <a:pt x="9287" y="20381"/>
                  <a:pt x="9311" y="20122"/>
                  <a:pt x="9407" y="19938"/>
                </a:cubicBezTo>
                <a:cubicBezTo>
                  <a:pt x="9486" y="20079"/>
                  <a:pt x="9590" y="20197"/>
                  <a:pt x="9710" y="20284"/>
                </a:cubicBezTo>
                <a:cubicBezTo>
                  <a:pt x="9646" y="19874"/>
                  <a:pt x="9742" y="19442"/>
                  <a:pt x="9893" y="19086"/>
                </a:cubicBezTo>
                <a:cubicBezTo>
                  <a:pt x="10045" y="18719"/>
                  <a:pt x="10244" y="18406"/>
                  <a:pt x="10428" y="18060"/>
                </a:cubicBezTo>
                <a:cubicBezTo>
                  <a:pt x="10603" y="17726"/>
                  <a:pt x="10763" y="17369"/>
                  <a:pt x="10891" y="16991"/>
                </a:cubicBezTo>
                <a:cubicBezTo>
                  <a:pt x="10907" y="16938"/>
                  <a:pt x="10931" y="16884"/>
                  <a:pt x="10947" y="16819"/>
                </a:cubicBezTo>
                <a:cubicBezTo>
                  <a:pt x="10947" y="16819"/>
                  <a:pt x="10954" y="16819"/>
                  <a:pt x="10954" y="16808"/>
                </a:cubicBezTo>
                <a:cubicBezTo>
                  <a:pt x="11074" y="16668"/>
                  <a:pt x="11154" y="16473"/>
                  <a:pt x="11146" y="16257"/>
                </a:cubicBezTo>
                <a:cubicBezTo>
                  <a:pt x="11138" y="16031"/>
                  <a:pt x="11042" y="15826"/>
                  <a:pt x="10907" y="15685"/>
                </a:cubicBezTo>
                <a:cubicBezTo>
                  <a:pt x="10843" y="15610"/>
                  <a:pt x="10771" y="15556"/>
                  <a:pt x="10691" y="15502"/>
                </a:cubicBezTo>
                <a:cubicBezTo>
                  <a:pt x="10643" y="15437"/>
                  <a:pt x="10603" y="15362"/>
                  <a:pt x="10556" y="15297"/>
                </a:cubicBezTo>
                <a:cubicBezTo>
                  <a:pt x="10484" y="14897"/>
                  <a:pt x="10348" y="14520"/>
                  <a:pt x="10173" y="14196"/>
                </a:cubicBezTo>
                <a:cubicBezTo>
                  <a:pt x="10173" y="14174"/>
                  <a:pt x="10173" y="14163"/>
                  <a:pt x="10173" y="14142"/>
                </a:cubicBezTo>
                <a:cubicBezTo>
                  <a:pt x="10173" y="13775"/>
                  <a:pt x="10228" y="13408"/>
                  <a:pt x="10268" y="13041"/>
                </a:cubicBezTo>
                <a:cubicBezTo>
                  <a:pt x="10372" y="12987"/>
                  <a:pt x="10468" y="12911"/>
                  <a:pt x="10564" y="12825"/>
                </a:cubicBezTo>
                <a:cubicBezTo>
                  <a:pt x="10867" y="12836"/>
                  <a:pt x="11170" y="12836"/>
                  <a:pt x="11473" y="12846"/>
                </a:cubicBezTo>
                <a:cubicBezTo>
                  <a:pt x="12119" y="12890"/>
                  <a:pt x="12750" y="13073"/>
                  <a:pt x="13388" y="13213"/>
                </a:cubicBezTo>
                <a:cubicBezTo>
                  <a:pt x="14761" y="13505"/>
                  <a:pt x="16165" y="13591"/>
                  <a:pt x="17553" y="13462"/>
                </a:cubicBezTo>
                <a:cubicBezTo>
                  <a:pt x="18623" y="13365"/>
                  <a:pt x="19772" y="13084"/>
                  <a:pt x="20514" y="12026"/>
                </a:cubicBezTo>
                <a:cubicBezTo>
                  <a:pt x="20865" y="11529"/>
                  <a:pt x="21096" y="10893"/>
                  <a:pt x="21304" y="10266"/>
                </a:cubicBezTo>
                <a:cubicBezTo>
                  <a:pt x="21431" y="9878"/>
                  <a:pt x="21559" y="9478"/>
                  <a:pt x="21551" y="9057"/>
                </a:cubicBezTo>
                <a:cubicBezTo>
                  <a:pt x="21551" y="8831"/>
                  <a:pt x="21503" y="8593"/>
                  <a:pt x="21407" y="8410"/>
                </a:cubicBezTo>
                <a:cubicBezTo>
                  <a:pt x="21312" y="8205"/>
                  <a:pt x="21080" y="8269"/>
                  <a:pt x="21064" y="8507"/>
                </a:cubicBezTo>
                <a:cubicBezTo>
                  <a:pt x="20833" y="11108"/>
                  <a:pt x="19149" y="11853"/>
                  <a:pt x="18495" y="11907"/>
                </a:cubicBezTo>
                <a:cubicBezTo>
                  <a:pt x="17083" y="12026"/>
                  <a:pt x="15670" y="11681"/>
                  <a:pt x="14322" y="11108"/>
                </a:cubicBezTo>
                <a:cubicBezTo>
                  <a:pt x="12973" y="10536"/>
                  <a:pt x="11689" y="9748"/>
                  <a:pt x="10404" y="8960"/>
                </a:cubicBezTo>
                <a:cubicBezTo>
                  <a:pt x="10268" y="8831"/>
                  <a:pt x="10133" y="8712"/>
                  <a:pt x="9981" y="8626"/>
                </a:cubicBezTo>
                <a:cubicBezTo>
                  <a:pt x="9207" y="8162"/>
                  <a:pt x="8313" y="8269"/>
                  <a:pt x="7483" y="8075"/>
                </a:cubicBezTo>
                <a:cubicBezTo>
                  <a:pt x="7196" y="7773"/>
                  <a:pt x="6853" y="7579"/>
                  <a:pt x="6494" y="7471"/>
                </a:cubicBezTo>
                <a:cubicBezTo>
                  <a:pt x="6279" y="7406"/>
                  <a:pt x="6063" y="7374"/>
                  <a:pt x="5840" y="7374"/>
                </a:cubicBezTo>
                <a:cubicBezTo>
                  <a:pt x="6007" y="7104"/>
                  <a:pt x="6079" y="6715"/>
                  <a:pt x="5975" y="6391"/>
                </a:cubicBezTo>
                <a:cubicBezTo>
                  <a:pt x="6135" y="6478"/>
                  <a:pt x="6319" y="6348"/>
                  <a:pt x="6406" y="6154"/>
                </a:cubicBezTo>
                <a:cubicBezTo>
                  <a:pt x="6494" y="5959"/>
                  <a:pt x="6502" y="5722"/>
                  <a:pt x="6494" y="5495"/>
                </a:cubicBezTo>
                <a:cubicBezTo>
                  <a:pt x="6462" y="4902"/>
                  <a:pt x="6287" y="4319"/>
                  <a:pt x="5999" y="3865"/>
                </a:cubicBezTo>
                <a:cubicBezTo>
                  <a:pt x="6167" y="3531"/>
                  <a:pt x="6334" y="3185"/>
                  <a:pt x="6366" y="2786"/>
                </a:cubicBezTo>
                <a:cubicBezTo>
                  <a:pt x="6406" y="2386"/>
                  <a:pt x="6263" y="1933"/>
                  <a:pt x="5983" y="1803"/>
                </a:cubicBezTo>
                <a:cubicBezTo>
                  <a:pt x="6063" y="1544"/>
                  <a:pt x="6143" y="1210"/>
                  <a:pt x="5991" y="1015"/>
                </a:cubicBezTo>
                <a:cubicBezTo>
                  <a:pt x="5943" y="951"/>
                  <a:pt x="5880" y="918"/>
                  <a:pt x="5824" y="854"/>
                </a:cubicBezTo>
                <a:cubicBezTo>
                  <a:pt x="5728" y="735"/>
                  <a:pt x="5696" y="551"/>
                  <a:pt x="5624" y="400"/>
                </a:cubicBezTo>
                <a:cubicBezTo>
                  <a:pt x="5552" y="249"/>
                  <a:pt x="5393" y="141"/>
                  <a:pt x="5297" y="271"/>
                </a:cubicBezTo>
                <a:cubicBezTo>
                  <a:pt x="5257" y="87"/>
                  <a:pt x="5106" y="-10"/>
                  <a:pt x="4970" y="1"/>
                </a:cubicBezTo>
                <a:cubicBezTo>
                  <a:pt x="4834" y="12"/>
                  <a:pt x="4707" y="109"/>
                  <a:pt x="4595" y="217"/>
                </a:cubicBezTo>
                <a:cubicBezTo>
                  <a:pt x="3909" y="854"/>
                  <a:pt x="3414" y="1825"/>
                  <a:pt x="2752" y="2516"/>
                </a:cubicBezTo>
                <a:cubicBezTo>
                  <a:pt x="2600" y="1911"/>
                  <a:pt x="2496" y="1285"/>
                  <a:pt x="2457" y="648"/>
                </a:cubicBezTo>
                <a:cubicBezTo>
                  <a:pt x="2449" y="519"/>
                  <a:pt x="2441" y="400"/>
                  <a:pt x="2409" y="281"/>
                </a:cubicBezTo>
                <a:cubicBezTo>
                  <a:pt x="2377" y="163"/>
                  <a:pt x="2305" y="55"/>
                  <a:pt x="2217" y="33"/>
                </a:cubicBezTo>
                <a:cubicBezTo>
                  <a:pt x="2081" y="-10"/>
                  <a:pt x="1954" y="141"/>
                  <a:pt x="1906" y="303"/>
                </a:cubicBezTo>
                <a:cubicBezTo>
                  <a:pt x="1858" y="476"/>
                  <a:pt x="1874" y="659"/>
                  <a:pt x="1890" y="843"/>
                </a:cubicBezTo>
                <a:cubicBezTo>
                  <a:pt x="1571" y="1048"/>
                  <a:pt x="1300" y="1404"/>
                  <a:pt x="1140" y="1836"/>
                </a:cubicBezTo>
                <a:cubicBezTo>
                  <a:pt x="924" y="1944"/>
                  <a:pt x="717" y="2073"/>
                  <a:pt x="518" y="2235"/>
                </a:cubicBezTo>
                <a:cubicBezTo>
                  <a:pt x="374" y="2354"/>
                  <a:pt x="214" y="2559"/>
                  <a:pt x="254" y="2786"/>
                </a:cubicBezTo>
                <a:cubicBezTo>
                  <a:pt x="294" y="3023"/>
                  <a:pt x="526" y="3110"/>
                  <a:pt x="629" y="3315"/>
                </a:cubicBezTo>
                <a:cubicBezTo>
                  <a:pt x="494" y="3401"/>
                  <a:pt x="334" y="3444"/>
                  <a:pt x="198" y="3541"/>
                </a:cubicBezTo>
                <a:cubicBezTo>
                  <a:pt x="71" y="3703"/>
                  <a:pt x="-41" y="3919"/>
                  <a:pt x="15" y="4124"/>
                </a:cubicBezTo>
                <a:close/>
                <a:moveTo>
                  <a:pt x="7491" y="13893"/>
                </a:moveTo>
                <a:cubicBezTo>
                  <a:pt x="7571" y="13818"/>
                  <a:pt x="7643" y="13742"/>
                  <a:pt x="7723" y="13667"/>
                </a:cubicBezTo>
                <a:cubicBezTo>
                  <a:pt x="7787" y="13807"/>
                  <a:pt x="7859" y="13947"/>
                  <a:pt x="7930" y="14077"/>
                </a:cubicBezTo>
                <a:cubicBezTo>
                  <a:pt x="7779" y="14023"/>
                  <a:pt x="7635" y="13958"/>
                  <a:pt x="7491" y="13893"/>
                </a:cubicBezTo>
                <a:close/>
              </a:path>
            </a:pathLst>
          </a:custGeom>
          <a:solidFill>
            <a:srgbClr val="D0959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484" l="625" r="129" t="67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14650" l="0" r="0" t="14572"/>
          <a:stretch/>
        </p:blipFill>
        <p:spPr>
          <a:xfrm>
            <a:off x="2058600" y="2411115"/>
            <a:ext cx="2029973" cy="2155699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3129" l="0" r="0" t="26063"/>
          <a:stretch/>
        </p:blipFill>
        <p:spPr>
          <a:xfrm>
            <a:off x="5076047" y="2411103"/>
            <a:ext cx="2029967" cy="2157983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" name="Google Shape;78;p15"/>
          <p:cNvSpPr txBox="1"/>
          <p:nvPr/>
        </p:nvSpPr>
        <p:spPr>
          <a:xfrm>
            <a:off x="2057487" y="1691640"/>
            <a:ext cx="20322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Gavin Clark</a:t>
            </a:r>
            <a:endParaRPr b="1" sz="2100">
              <a:solidFill>
                <a:srgbClr val="FFFFFF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074995" y="1691640"/>
            <a:ext cx="20322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Skye Yang</a:t>
            </a:r>
            <a:endParaRPr b="1" sz="2100">
              <a:solidFill>
                <a:srgbClr val="FFFFFF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grpSp>
        <p:nvGrpSpPr>
          <p:cNvPr id="80" name="Google Shape;80;p15"/>
          <p:cNvGrpSpPr/>
          <p:nvPr/>
        </p:nvGrpSpPr>
        <p:grpSpPr>
          <a:xfrm>
            <a:off x="2057400" y="2410089"/>
            <a:ext cx="2032350" cy="2155702"/>
            <a:chOff x="0" y="-1"/>
            <a:chExt cx="3619502" cy="3695700"/>
          </a:xfrm>
        </p:grpSpPr>
        <p:sp>
          <p:nvSpPr>
            <p:cNvPr id="81" name="Google Shape;81;p15"/>
            <p:cNvSpPr/>
            <p:nvPr/>
          </p:nvSpPr>
          <p:spPr>
            <a:xfrm>
              <a:off x="0" y="-1"/>
              <a:ext cx="737197" cy="769393"/>
            </a:xfrm>
            <a:custGeom>
              <a:rect b="b" l="l" r="r" t="t"/>
              <a:pathLst>
                <a:path extrusionOk="0" h="769393" w="737197">
                  <a:moveTo>
                    <a:pt x="0" y="0"/>
                  </a:moveTo>
                  <a:lnTo>
                    <a:pt x="0" y="769393"/>
                  </a:lnTo>
                  <a:lnTo>
                    <a:pt x="737197" y="0"/>
                  </a:lnTo>
                  <a:lnTo>
                    <a:pt x="0" y="0"/>
                  </a:lnTo>
                </a:path>
              </a:pathLst>
            </a:custGeom>
            <a:solidFill>
              <a:srgbClr val="B47272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882316" y="-1"/>
              <a:ext cx="737184" cy="769393"/>
            </a:xfrm>
            <a:custGeom>
              <a:rect b="b" l="l" r="r" t="t"/>
              <a:pathLst>
                <a:path extrusionOk="0" h="769393" w="737184">
                  <a:moveTo>
                    <a:pt x="0" y="0"/>
                  </a:moveTo>
                  <a:lnTo>
                    <a:pt x="737184" y="769393"/>
                  </a:lnTo>
                  <a:lnTo>
                    <a:pt x="737184" y="0"/>
                  </a:lnTo>
                  <a:lnTo>
                    <a:pt x="0" y="0"/>
                  </a:lnTo>
                </a:path>
              </a:pathLst>
            </a:custGeom>
            <a:solidFill>
              <a:srgbClr val="B47272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0" y="2926293"/>
              <a:ext cx="737210" cy="769406"/>
            </a:xfrm>
            <a:custGeom>
              <a:rect b="b" l="l" r="r" t="t"/>
              <a:pathLst>
                <a:path extrusionOk="0" h="769406" w="737210">
                  <a:moveTo>
                    <a:pt x="0" y="769406"/>
                  </a:moveTo>
                  <a:lnTo>
                    <a:pt x="737210" y="769406"/>
                  </a:lnTo>
                  <a:lnTo>
                    <a:pt x="0" y="0"/>
                  </a:lnTo>
                  <a:lnTo>
                    <a:pt x="0" y="769406"/>
                  </a:lnTo>
                </a:path>
              </a:pathLst>
            </a:custGeom>
            <a:solidFill>
              <a:srgbClr val="B47272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2882305" y="2926293"/>
              <a:ext cx="737197" cy="769406"/>
            </a:xfrm>
            <a:custGeom>
              <a:rect b="b" l="l" r="r" t="t"/>
              <a:pathLst>
                <a:path extrusionOk="0" h="769406" w="737197">
                  <a:moveTo>
                    <a:pt x="0" y="769406"/>
                  </a:moveTo>
                  <a:lnTo>
                    <a:pt x="737197" y="769406"/>
                  </a:lnTo>
                  <a:lnTo>
                    <a:pt x="737197" y="0"/>
                  </a:lnTo>
                  <a:lnTo>
                    <a:pt x="0" y="769406"/>
                  </a:lnTo>
                </a:path>
              </a:pathLst>
            </a:custGeom>
            <a:solidFill>
              <a:srgbClr val="B47272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15"/>
          <p:cNvGrpSpPr/>
          <p:nvPr/>
        </p:nvGrpSpPr>
        <p:grpSpPr>
          <a:xfrm>
            <a:off x="5074920" y="2410089"/>
            <a:ext cx="2032350" cy="2155702"/>
            <a:chOff x="0" y="-1"/>
            <a:chExt cx="3619502" cy="3695700"/>
          </a:xfrm>
        </p:grpSpPr>
        <p:sp>
          <p:nvSpPr>
            <p:cNvPr id="86" name="Google Shape;86;p15"/>
            <p:cNvSpPr/>
            <p:nvPr/>
          </p:nvSpPr>
          <p:spPr>
            <a:xfrm>
              <a:off x="0" y="-1"/>
              <a:ext cx="737197" cy="769393"/>
            </a:xfrm>
            <a:custGeom>
              <a:rect b="b" l="l" r="r" t="t"/>
              <a:pathLst>
                <a:path extrusionOk="0" h="769393" w="737197">
                  <a:moveTo>
                    <a:pt x="0" y="0"/>
                  </a:moveTo>
                  <a:lnTo>
                    <a:pt x="0" y="769393"/>
                  </a:lnTo>
                  <a:lnTo>
                    <a:pt x="737197" y="0"/>
                  </a:lnTo>
                  <a:lnTo>
                    <a:pt x="0" y="0"/>
                  </a:lnTo>
                </a:path>
              </a:pathLst>
            </a:custGeom>
            <a:solidFill>
              <a:srgbClr val="B47272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2882316" y="-1"/>
              <a:ext cx="737184" cy="769393"/>
            </a:xfrm>
            <a:custGeom>
              <a:rect b="b" l="l" r="r" t="t"/>
              <a:pathLst>
                <a:path extrusionOk="0" h="769393" w="737184">
                  <a:moveTo>
                    <a:pt x="0" y="0"/>
                  </a:moveTo>
                  <a:lnTo>
                    <a:pt x="737184" y="769393"/>
                  </a:lnTo>
                  <a:lnTo>
                    <a:pt x="737184" y="0"/>
                  </a:lnTo>
                  <a:lnTo>
                    <a:pt x="0" y="0"/>
                  </a:lnTo>
                </a:path>
              </a:pathLst>
            </a:custGeom>
            <a:solidFill>
              <a:srgbClr val="B47272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0" y="2926293"/>
              <a:ext cx="737210" cy="769406"/>
            </a:xfrm>
            <a:custGeom>
              <a:rect b="b" l="l" r="r" t="t"/>
              <a:pathLst>
                <a:path extrusionOk="0" h="769406" w="737210">
                  <a:moveTo>
                    <a:pt x="0" y="769406"/>
                  </a:moveTo>
                  <a:lnTo>
                    <a:pt x="737210" y="769406"/>
                  </a:lnTo>
                  <a:lnTo>
                    <a:pt x="0" y="0"/>
                  </a:lnTo>
                  <a:lnTo>
                    <a:pt x="0" y="769406"/>
                  </a:lnTo>
                </a:path>
              </a:pathLst>
            </a:custGeom>
            <a:solidFill>
              <a:srgbClr val="B47272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82305" y="2926293"/>
              <a:ext cx="737197" cy="769406"/>
            </a:xfrm>
            <a:custGeom>
              <a:rect b="b" l="l" r="r" t="t"/>
              <a:pathLst>
                <a:path extrusionOk="0" h="769406" w="737197">
                  <a:moveTo>
                    <a:pt x="0" y="769406"/>
                  </a:moveTo>
                  <a:lnTo>
                    <a:pt x="737197" y="769406"/>
                  </a:lnTo>
                  <a:lnTo>
                    <a:pt x="737197" y="0"/>
                  </a:lnTo>
                  <a:lnTo>
                    <a:pt x="0" y="769406"/>
                  </a:lnTo>
                </a:path>
              </a:pathLst>
            </a:custGeom>
            <a:solidFill>
              <a:srgbClr val="B47272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360" y="777240"/>
            <a:ext cx="3464270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" name="Google Shape;91;p1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606" l="0" r="606" t="0"/>
          <a:stretch/>
        </p:blipFill>
        <p:spPr>
          <a:xfrm>
            <a:off x="7168896" y="0"/>
            <a:ext cx="1975104" cy="19751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6"/>
          <p:cNvGrpSpPr/>
          <p:nvPr/>
        </p:nvGrpSpPr>
        <p:grpSpPr>
          <a:xfrm>
            <a:off x="0" y="-41275"/>
            <a:ext cx="5129233" cy="5189196"/>
            <a:chOff x="-1" y="0"/>
            <a:chExt cx="9118636" cy="9152021"/>
          </a:xfrm>
        </p:grpSpPr>
        <p:sp>
          <p:nvSpPr>
            <p:cNvPr id="98" name="Google Shape;98;p16"/>
            <p:cNvSpPr/>
            <p:nvPr/>
          </p:nvSpPr>
          <p:spPr>
            <a:xfrm>
              <a:off x="-1" y="8021"/>
              <a:ext cx="9118500" cy="9144000"/>
            </a:xfrm>
            <a:prstGeom prst="rect">
              <a:avLst/>
            </a:prstGeom>
            <a:solidFill>
              <a:srgbClr val="CF9494"/>
            </a:solidFill>
            <a:ln>
              <a:noFill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" name="Google Shape;9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18635" cy="914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" name="Google Shape;100;p16"/>
          <p:cNvPicPr preferRelativeResize="0"/>
          <p:nvPr/>
        </p:nvPicPr>
        <p:blipFill rotWithShape="1">
          <a:blip r:embed="rId4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560" y="2103120"/>
            <a:ext cx="3068384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1912" y="2772597"/>
            <a:ext cx="1931670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606" l="0" r="606" t="0"/>
          <a:stretch/>
        </p:blipFill>
        <p:spPr>
          <a:xfrm>
            <a:off x="7168896" y="5"/>
            <a:ext cx="1975104" cy="19751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868680" y="594360"/>
            <a:ext cx="4201800" cy="74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570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2E0506"/>
                </a:solidFill>
                <a:latin typeface="Cinzel Black"/>
                <a:ea typeface="Cinzel Black"/>
                <a:cs typeface="Cinzel Black"/>
                <a:sym typeface="Cinzel Black"/>
              </a:rPr>
              <a:t> 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Beginning of the website</a:t>
            </a:r>
            <a:endParaRPr b="1" sz="2000"/>
          </a:p>
        </p:txBody>
      </p:sp>
      <p:sp>
        <p:nvSpPr>
          <p:cNvPr id="110" name="Google Shape;110;p17"/>
          <p:cNvSpPr txBox="1"/>
          <p:nvPr/>
        </p:nvSpPr>
        <p:spPr>
          <a:xfrm>
            <a:off x="868680" y="2004650"/>
            <a:ext cx="2915700" cy="85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570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0506"/>
              </a:buClr>
              <a:buSzPts val="1800"/>
              <a:buFont typeface="Cinzel Black"/>
              <a:buChar char="●"/>
            </a:pPr>
            <a:r>
              <a:rPr b="1" lang="en" sz="1800">
                <a:solidFill>
                  <a:srgbClr val="2E0506"/>
                </a:solidFill>
                <a:latin typeface="Cinzel Black"/>
                <a:ea typeface="Cinzel Black"/>
                <a:cs typeface="Cinzel Black"/>
                <a:sym typeface="Cinzel Black"/>
              </a:rPr>
              <a:t>Our Research</a:t>
            </a:r>
            <a:endParaRPr b="1" sz="1800">
              <a:solidFill>
                <a:srgbClr val="2E0506"/>
              </a:solidFill>
              <a:latin typeface="Cinzel Black"/>
              <a:ea typeface="Cinzel Black"/>
              <a:cs typeface="Cinzel Black"/>
              <a:sym typeface="Cinzel Black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0506"/>
              </a:buClr>
              <a:buSzPts val="1800"/>
              <a:buFont typeface="Cinzel Black"/>
              <a:buChar char="●"/>
            </a:pPr>
            <a:r>
              <a:rPr b="1" lang="en" sz="1800">
                <a:solidFill>
                  <a:srgbClr val="2E0506"/>
                </a:solidFill>
                <a:latin typeface="Cinzel Black"/>
                <a:ea typeface="Cinzel Black"/>
                <a:cs typeface="Cinzel Black"/>
                <a:sym typeface="Cinzel Black"/>
              </a:rPr>
              <a:t>Figma Wireframe</a:t>
            </a:r>
            <a:endParaRPr sz="1600">
              <a:solidFill>
                <a:srgbClr val="2E0506"/>
              </a:solidFill>
              <a:latin typeface="Cormorant"/>
              <a:ea typeface="Cormorant"/>
              <a:cs typeface="Cormorant"/>
              <a:sym typeface="Cormorant"/>
            </a:endParaRPr>
          </a:p>
        </p:txBody>
      </p:sp>
      <p:sp>
        <p:nvSpPr>
          <p:cNvPr id="111" name="Google Shape;111;p17"/>
          <p:cNvSpPr/>
          <p:nvPr/>
        </p:nvSpPr>
        <p:spPr>
          <a:xfrm flipH="1">
            <a:off x="63688" y="3466588"/>
            <a:ext cx="2385315" cy="1227950"/>
          </a:xfrm>
          <a:custGeom>
            <a:rect b="b" l="l" r="r" t="t"/>
            <a:pathLst>
              <a:path extrusionOk="0" h="2183023" w="4240560">
                <a:moveTo>
                  <a:pt x="40693" y="363714"/>
                </a:moveTo>
                <a:cubicBezTo>
                  <a:pt x="40693" y="363714"/>
                  <a:pt x="12150" y="336978"/>
                  <a:pt x="12150" y="295973"/>
                </a:cubicBezTo>
                <a:cubicBezTo>
                  <a:pt x="11262" y="255867"/>
                  <a:pt x="-21742" y="250520"/>
                  <a:pt x="19289" y="196159"/>
                </a:cubicBezTo>
                <a:cubicBezTo>
                  <a:pt x="44256" y="161389"/>
                  <a:pt x="56745" y="124844"/>
                  <a:pt x="99553" y="108815"/>
                </a:cubicBezTo>
                <a:cubicBezTo>
                  <a:pt x="142373" y="92760"/>
                  <a:pt x="510713" y="22357"/>
                  <a:pt x="582063" y="2742"/>
                </a:cubicBezTo>
                <a:cubicBezTo>
                  <a:pt x="653414" y="-17747"/>
                  <a:pt x="933463" y="75831"/>
                  <a:pt x="933463" y="75831"/>
                </a:cubicBezTo>
                <a:cubicBezTo>
                  <a:pt x="933463" y="75831"/>
                  <a:pt x="938814" y="109702"/>
                  <a:pt x="959330" y="117723"/>
                </a:cubicBezTo>
                <a:cubicBezTo>
                  <a:pt x="979846" y="124844"/>
                  <a:pt x="1001250" y="115936"/>
                  <a:pt x="1009277" y="131978"/>
                </a:cubicBezTo>
                <a:cubicBezTo>
                  <a:pt x="1018190" y="147133"/>
                  <a:pt x="1008389" y="158715"/>
                  <a:pt x="1026217" y="162288"/>
                </a:cubicBezTo>
                <a:cubicBezTo>
                  <a:pt x="1044058" y="165849"/>
                  <a:pt x="1059223" y="157828"/>
                  <a:pt x="1069024" y="170310"/>
                </a:cubicBezTo>
                <a:cubicBezTo>
                  <a:pt x="1078839" y="182778"/>
                  <a:pt x="1073488" y="209528"/>
                  <a:pt x="1082415" y="213088"/>
                </a:cubicBezTo>
                <a:cubicBezTo>
                  <a:pt x="1090441" y="217549"/>
                  <a:pt x="1114520" y="210415"/>
                  <a:pt x="1126110" y="229131"/>
                </a:cubicBezTo>
                <a:cubicBezTo>
                  <a:pt x="1137712" y="247846"/>
                  <a:pt x="1119871" y="279931"/>
                  <a:pt x="1137712" y="282604"/>
                </a:cubicBezTo>
                <a:cubicBezTo>
                  <a:pt x="1184970" y="288851"/>
                  <a:pt x="1143950" y="312015"/>
                  <a:pt x="1186758" y="336091"/>
                </a:cubicBezTo>
                <a:cubicBezTo>
                  <a:pt x="1230466" y="360154"/>
                  <a:pt x="1291114" y="426109"/>
                  <a:pt x="1390106" y="403820"/>
                </a:cubicBezTo>
                <a:cubicBezTo>
                  <a:pt x="1403484" y="401146"/>
                  <a:pt x="1420437" y="429670"/>
                  <a:pt x="1442728" y="427883"/>
                </a:cubicBezTo>
                <a:cubicBezTo>
                  <a:pt x="1473946" y="424322"/>
                  <a:pt x="1481972" y="398472"/>
                  <a:pt x="1497138" y="403820"/>
                </a:cubicBezTo>
                <a:cubicBezTo>
                  <a:pt x="1513191" y="409167"/>
                  <a:pt x="1544409" y="440364"/>
                  <a:pt x="1573839" y="433230"/>
                </a:cubicBezTo>
                <a:cubicBezTo>
                  <a:pt x="1602369" y="425209"/>
                  <a:pt x="1606832" y="406493"/>
                  <a:pt x="1628236" y="405606"/>
                </a:cubicBezTo>
                <a:cubicBezTo>
                  <a:pt x="1649652" y="404719"/>
                  <a:pt x="1691560" y="441251"/>
                  <a:pt x="1721890" y="430557"/>
                </a:cubicBezTo>
                <a:cubicBezTo>
                  <a:pt x="1751320" y="419862"/>
                  <a:pt x="1757559" y="398472"/>
                  <a:pt x="1789664" y="404719"/>
                </a:cubicBezTo>
                <a:cubicBezTo>
                  <a:pt x="1821783" y="410067"/>
                  <a:pt x="1826233" y="437691"/>
                  <a:pt x="1859239" y="427883"/>
                </a:cubicBezTo>
                <a:cubicBezTo>
                  <a:pt x="1892233" y="418975"/>
                  <a:pt x="1907398" y="389564"/>
                  <a:pt x="1930589" y="402933"/>
                </a:cubicBezTo>
                <a:cubicBezTo>
                  <a:pt x="1953781" y="416301"/>
                  <a:pt x="1979636" y="470675"/>
                  <a:pt x="2010854" y="466214"/>
                </a:cubicBezTo>
                <a:cubicBezTo>
                  <a:pt x="2042072" y="462653"/>
                  <a:pt x="2059025" y="439477"/>
                  <a:pt x="2083992" y="455519"/>
                </a:cubicBezTo>
                <a:cubicBezTo>
                  <a:pt x="2109859" y="470675"/>
                  <a:pt x="2112534" y="506319"/>
                  <a:pt x="2149991" y="508106"/>
                </a:cubicBezTo>
                <a:cubicBezTo>
                  <a:pt x="2186560" y="508993"/>
                  <a:pt x="2231155" y="487604"/>
                  <a:pt x="2257022" y="502759"/>
                </a:cubicBezTo>
                <a:cubicBezTo>
                  <a:pt x="2283777" y="518801"/>
                  <a:pt x="2298042" y="557119"/>
                  <a:pt x="2329260" y="557119"/>
                </a:cubicBezTo>
                <a:cubicBezTo>
                  <a:pt x="2360478" y="557119"/>
                  <a:pt x="2392584" y="550885"/>
                  <a:pt x="2421126" y="595451"/>
                </a:cubicBezTo>
                <a:cubicBezTo>
                  <a:pt x="2450557" y="640903"/>
                  <a:pt x="2488901" y="640016"/>
                  <a:pt x="2520119" y="648924"/>
                </a:cubicBezTo>
                <a:cubicBezTo>
                  <a:pt x="2550449" y="657845"/>
                  <a:pt x="2544198" y="717553"/>
                  <a:pt x="2578992" y="733595"/>
                </a:cubicBezTo>
                <a:cubicBezTo>
                  <a:pt x="2691362" y="786182"/>
                  <a:pt x="3156031" y="1136460"/>
                  <a:pt x="3431630" y="1188159"/>
                </a:cubicBezTo>
                <a:cubicBezTo>
                  <a:pt x="3748235" y="1248755"/>
                  <a:pt x="3987266" y="1251441"/>
                  <a:pt x="4240560" y="879773"/>
                </a:cubicBezTo>
                <a:cubicBezTo>
                  <a:pt x="4240560" y="879773"/>
                  <a:pt x="4193289" y="1223804"/>
                  <a:pt x="3788380" y="1420783"/>
                </a:cubicBezTo>
                <a:cubicBezTo>
                  <a:pt x="3261275" y="1675682"/>
                  <a:pt x="2521907" y="1392259"/>
                  <a:pt x="2521907" y="1392259"/>
                </a:cubicBezTo>
                <a:cubicBezTo>
                  <a:pt x="2521907" y="1392259"/>
                  <a:pt x="2578992" y="1533977"/>
                  <a:pt x="2637852" y="1566948"/>
                </a:cubicBezTo>
                <a:cubicBezTo>
                  <a:pt x="2697600" y="1599033"/>
                  <a:pt x="2734169" y="1673009"/>
                  <a:pt x="2760937" y="1786203"/>
                </a:cubicBezTo>
                <a:cubicBezTo>
                  <a:pt x="2787691" y="1899397"/>
                  <a:pt x="2837638" y="1986742"/>
                  <a:pt x="2816221" y="2009918"/>
                </a:cubicBezTo>
                <a:cubicBezTo>
                  <a:pt x="2793930" y="2033094"/>
                  <a:pt x="2785903" y="2017052"/>
                  <a:pt x="2790367" y="2053597"/>
                </a:cubicBezTo>
                <a:cubicBezTo>
                  <a:pt x="2794817" y="2090141"/>
                  <a:pt x="2818009" y="2100824"/>
                  <a:pt x="2799281" y="2120439"/>
                </a:cubicBezTo>
                <a:cubicBezTo>
                  <a:pt x="2781440" y="2140055"/>
                  <a:pt x="2728818" y="2148063"/>
                  <a:pt x="2692262" y="2148963"/>
                </a:cubicBezTo>
                <a:cubicBezTo>
                  <a:pt x="2654793" y="2149850"/>
                  <a:pt x="2463934" y="2156097"/>
                  <a:pt x="2429153" y="2153410"/>
                </a:cubicBezTo>
                <a:cubicBezTo>
                  <a:pt x="2394372" y="2151636"/>
                  <a:pt x="2377419" y="2104397"/>
                  <a:pt x="2351551" y="2115092"/>
                </a:cubicBezTo>
                <a:cubicBezTo>
                  <a:pt x="2325697" y="2124899"/>
                  <a:pt x="2303393" y="2156097"/>
                  <a:pt x="2303393" y="2156097"/>
                </a:cubicBezTo>
                <a:cubicBezTo>
                  <a:pt x="2303393" y="2156097"/>
                  <a:pt x="2265936" y="2054484"/>
                  <a:pt x="2380994" y="2040229"/>
                </a:cubicBezTo>
                <a:cubicBezTo>
                  <a:pt x="2394372" y="2038442"/>
                  <a:pt x="2397047" y="2021513"/>
                  <a:pt x="2427365" y="2013479"/>
                </a:cubicBezTo>
                <a:cubicBezTo>
                  <a:pt x="2458583" y="2006358"/>
                  <a:pt x="2460371" y="2046463"/>
                  <a:pt x="2514768" y="2004571"/>
                </a:cubicBezTo>
                <a:cubicBezTo>
                  <a:pt x="2540635" y="1984081"/>
                  <a:pt x="2548661" y="2028634"/>
                  <a:pt x="2573641" y="2011705"/>
                </a:cubicBezTo>
                <a:cubicBezTo>
                  <a:pt x="2598608" y="1994763"/>
                  <a:pt x="2608422" y="1878895"/>
                  <a:pt x="2524582" y="1780856"/>
                </a:cubicBezTo>
                <a:cubicBezTo>
                  <a:pt x="2420226" y="1658753"/>
                  <a:pt x="2320346" y="1648059"/>
                  <a:pt x="2248096" y="1611514"/>
                </a:cubicBezTo>
                <a:cubicBezTo>
                  <a:pt x="2174958" y="1575869"/>
                  <a:pt x="2116097" y="1473369"/>
                  <a:pt x="2116097" y="1473369"/>
                </a:cubicBezTo>
                <a:cubicBezTo>
                  <a:pt x="2116097" y="1473369"/>
                  <a:pt x="2091130" y="1578543"/>
                  <a:pt x="2134826" y="1663214"/>
                </a:cubicBezTo>
                <a:cubicBezTo>
                  <a:pt x="2178534" y="1747885"/>
                  <a:pt x="2133050" y="1771048"/>
                  <a:pt x="2088455" y="1873548"/>
                </a:cubicBezTo>
                <a:cubicBezTo>
                  <a:pt x="2043860" y="1976047"/>
                  <a:pt x="2048323" y="2081221"/>
                  <a:pt x="2048323" y="2081221"/>
                </a:cubicBezTo>
                <a:cubicBezTo>
                  <a:pt x="2048323" y="2081221"/>
                  <a:pt x="2014430" y="2087468"/>
                  <a:pt x="1978748" y="2123113"/>
                </a:cubicBezTo>
                <a:cubicBezTo>
                  <a:pt x="1943079" y="2158771"/>
                  <a:pt x="1896696" y="2195302"/>
                  <a:pt x="1825346" y="2181047"/>
                </a:cubicBezTo>
                <a:cubicBezTo>
                  <a:pt x="1754884" y="2165892"/>
                  <a:pt x="1662130" y="2178373"/>
                  <a:pt x="1616646" y="2175699"/>
                </a:cubicBezTo>
                <a:cubicBezTo>
                  <a:pt x="1571163" y="2173026"/>
                  <a:pt x="1578289" y="2136481"/>
                  <a:pt x="1547084" y="2130247"/>
                </a:cubicBezTo>
                <a:cubicBezTo>
                  <a:pt x="1514966" y="2124000"/>
                  <a:pt x="1475734" y="2168565"/>
                  <a:pt x="1475734" y="2168565"/>
                </a:cubicBezTo>
                <a:cubicBezTo>
                  <a:pt x="1475734" y="2168565"/>
                  <a:pt x="1457006" y="2071426"/>
                  <a:pt x="1502489" y="2051810"/>
                </a:cubicBezTo>
                <a:cubicBezTo>
                  <a:pt x="1547084" y="2031308"/>
                  <a:pt x="1572939" y="2057158"/>
                  <a:pt x="1593455" y="2047350"/>
                </a:cubicBezTo>
                <a:cubicBezTo>
                  <a:pt x="1614858" y="2036655"/>
                  <a:pt x="1618434" y="2014379"/>
                  <a:pt x="1641613" y="2018839"/>
                </a:cubicBezTo>
                <a:cubicBezTo>
                  <a:pt x="1665705" y="2024186"/>
                  <a:pt x="1663917" y="2055371"/>
                  <a:pt x="1687997" y="2044676"/>
                </a:cubicBezTo>
                <a:cubicBezTo>
                  <a:pt x="1712076" y="2034881"/>
                  <a:pt x="1750433" y="2025961"/>
                  <a:pt x="1750433" y="2040229"/>
                </a:cubicBezTo>
                <a:cubicBezTo>
                  <a:pt x="1750433" y="2040229"/>
                  <a:pt x="1840511" y="1989416"/>
                  <a:pt x="1868154" y="1893163"/>
                </a:cubicBezTo>
                <a:cubicBezTo>
                  <a:pt x="1907398" y="1752332"/>
                  <a:pt x="1844074" y="1701532"/>
                  <a:pt x="1814644" y="1667662"/>
                </a:cubicBezTo>
                <a:cubicBezTo>
                  <a:pt x="1786102" y="1632904"/>
                  <a:pt x="1671944" y="1480503"/>
                  <a:pt x="1681758" y="1378891"/>
                </a:cubicBezTo>
                <a:cubicBezTo>
                  <a:pt x="1691560" y="1277278"/>
                  <a:pt x="1700486" y="1273717"/>
                  <a:pt x="1700486" y="1273717"/>
                </a:cubicBezTo>
                <a:cubicBezTo>
                  <a:pt x="1700486" y="1273717"/>
                  <a:pt x="1646077" y="1242520"/>
                  <a:pt x="1590779" y="1223804"/>
                </a:cubicBezTo>
                <a:cubicBezTo>
                  <a:pt x="1535482" y="1204202"/>
                  <a:pt x="1479297" y="1197067"/>
                  <a:pt x="1479297" y="1197067"/>
                </a:cubicBezTo>
                <a:cubicBezTo>
                  <a:pt x="1479297" y="1197067"/>
                  <a:pt x="1465920" y="1289759"/>
                  <a:pt x="1436490" y="1332539"/>
                </a:cubicBezTo>
                <a:cubicBezTo>
                  <a:pt x="1436490" y="1332539"/>
                  <a:pt x="1445404" y="1360175"/>
                  <a:pt x="1447191" y="1386025"/>
                </a:cubicBezTo>
                <a:cubicBezTo>
                  <a:pt x="1448079" y="1411875"/>
                  <a:pt x="1442728" y="1436825"/>
                  <a:pt x="1442728" y="1436825"/>
                </a:cubicBezTo>
                <a:cubicBezTo>
                  <a:pt x="1442728" y="1436825"/>
                  <a:pt x="1476622" y="1460888"/>
                  <a:pt x="1493562" y="1457327"/>
                </a:cubicBezTo>
                <a:cubicBezTo>
                  <a:pt x="1509615" y="1453754"/>
                  <a:pt x="1444516" y="1497433"/>
                  <a:pt x="1399921" y="1452867"/>
                </a:cubicBezTo>
                <a:cubicBezTo>
                  <a:pt x="1399921" y="1452867"/>
                  <a:pt x="1388331" y="1461775"/>
                  <a:pt x="1387431" y="1477817"/>
                </a:cubicBezTo>
                <a:cubicBezTo>
                  <a:pt x="1385643" y="1494759"/>
                  <a:pt x="1390106" y="1507240"/>
                  <a:pt x="1412410" y="1520609"/>
                </a:cubicBezTo>
                <a:cubicBezTo>
                  <a:pt x="1412410" y="1520609"/>
                  <a:pt x="1331246" y="1515261"/>
                  <a:pt x="1343736" y="1445733"/>
                </a:cubicBezTo>
                <a:cubicBezTo>
                  <a:pt x="1356213" y="1375317"/>
                  <a:pt x="1396358" y="1301354"/>
                  <a:pt x="1387431" y="1254115"/>
                </a:cubicBezTo>
                <a:cubicBezTo>
                  <a:pt x="1373166" y="1181912"/>
                  <a:pt x="1321432" y="1159636"/>
                  <a:pt x="1321432" y="1159636"/>
                </a:cubicBezTo>
                <a:cubicBezTo>
                  <a:pt x="1321432" y="1159636"/>
                  <a:pt x="1312518" y="1239846"/>
                  <a:pt x="1249194" y="1286199"/>
                </a:cubicBezTo>
                <a:cubicBezTo>
                  <a:pt x="1185870" y="1331652"/>
                  <a:pt x="1160891" y="1376217"/>
                  <a:pt x="1162679" y="1394933"/>
                </a:cubicBezTo>
                <a:cubicBezTo>
                  <a:pt x="1165354" y="1413649"/>
                  <a:pt x="1175168" y="1431477"/>
                  <a:pt x="1169817" y="1458214"/>
                </a:cubicBezTo>
                <a:cubicBezTo>
                  <a:pt x="1166242" y="1473369"/>
                  <a:pt x="1204598" y="1494759"/>
                  <a:pt x="1204598" y="1494759"/>
                </a:cubicBezTo>
                <a:cubicBezTo>
                  <a:pt x="1204598" y="1494759"/>
                  <a:pt x="1143950" y="1529517"/>
                  <a:pt x="1127010" y="1484951"/>
                </a:cubicBezTo>
                <a:cubicBezTo>
                  <a:pt x="1110057" y="1440386"/>
                  <a:pt x="1102918" y="1417209"/>
                  <a:pt x="1102918" y="1417209"/>
                </a:cubicBezTo>
                <a:cubicBezTo>
                  <a:pt x="1102918" y="1417209"/>
                  <a:pt x="1108269" y="1459101"/>
                  <a:pt x="1089541" y="1472470"/>
                </a:cubicBezTo>
                <a:cubicBezTo>
                  <a:pt x="1071713" y="1485838"/>
                  <a:pt x="1099355" y="1522383"/>
                  <a:pt x="1099355" y="1522383"/>
                </a:cubicBezTo>
                <a:cubicBezTo>
                  <a:pt x="1099355" y="1522383"/>
                  <a:pt x="1051196" y="1517035"/>
                  <a:pt x="1037819" y="1467122"/>
                </a:cubicBezTo>
                <a:cubicBezTo>
                  <a:pt x="1031568" y="1444846"/>
                  <a:pt x="1056547" y="1425230"/>
                  <a:pt x="1052084" y="1400280"/>
                </a:cubicBezTo>
                <a:cubicBezTo>
                  <a:pt x="1048521" y="1374430"/>
                  <a:pt x="1091329" y="1372656"/>
                  <a:pt x="1143950" y="1294220"/>
                </a:cubicBezTo>
                <a:cubicBezTo>
                  <a:pt x="1196572" y="1214896"/>
                  <a:pt x="1205486" y="1142694"/>
                  <a:pt x="1176944" y="1115957"/>
                </a:cubicBezTo>
                <a:cubicBezTo>
                  <a:pt x="1148414" y="1088334"/>
                  <a:pt x="1094004" y="1107049"/>
                  <a:pt x="1019091" y="978700"/>
                </a:cubicBezTo>
                <a:cubicBezTo>
                  <a:pt x="943277" y="850363"/>
                  <a:pt x="887092" y="726474"/>
                  <a:pt x="790763" y="675661"/>
                </a:cubicBezTo>
                <a:cubicBezTo>
                  <a:pt x="694446" y="624861"/>
                  <a:pt x="527654" y="486717"/>
                  <a:pt x="494660" y="484043"/>
                </a:cubicBezTo>
                <a:cubicBezTo>
                  <a:pt x="461654" y="481369"/>
                  <a:pt x="300226" y="484930"/>
                  <a:pt x="262769" y="474235"/>
                </a:cubicBezTo>
                <a:cubicBezTo>
                  <a:pt x="226200" y="463540"/>
                  <a:pt x="144148" y="505432"/>
                  <a:pt x="106692" y="484043"/>
                </a:cubicBezTo>
                <a:cubicBezTo>
                  <a:pt x="68335" y="462653"/>
                  <a:pt x="67447" y="462653"/>
                  <a:pt x="66560" y="424322"/>
                </a:cubicBezTo>
                <a:cubicBezTo>
                  <a:pt x="64772" y="386891"/>
                  <a:pt x="51395" y="377083"/>
                  <a:pt x="51395" y="377083"/>
                </a:cubicBezTo>
                <a:lnTo>
                  <a:pt x="94202" y="425209"/>
                </a:lnTo>
                <a:lnTo>
                  <a:pt x="100453" y="369062"/>
                </a:lnTo>
                <a:lnTo>
                  <a:pt x="136122" y="415414"/>
                </a:lnTo>
                <a:lnTo>
                  <a:pt x="135234" y="363714"/>
                </a:lnTo>
                <a:lnTo>
                  <a:pt x="177154" y="416301"/>
                </a:lnTo>
                <a:lnTo>
                  <a:pt x="181605" y="353020"/>
                </a:lnTo>
                <a:lnTo>
                  <a:pt x="223525" y="402046"/>
                </a:lnTo>
                <a:lnTo>
                  <a:pt x="230664" y="347672"/>
                </a:lnTo>
                <a:lnTo>
                  <a:pt x="266332" y="400259"/>
                </a:lnTo>
                <a:lnTo>
                  <a:pt x="271696" y="343212"/>
                </a:lnTo>
                <a:lnTo>
                  <a:pt x="304689" y="397585"/>
                </a:lnTo>
                <a:lnTo>
                  <a:pt x="315391" y="342325"/>
                </a:lnTo>
                <a:lnTo>
                  <a:pt x="351960" y="402933"/>
                </a:lnTo>
                <a:lnTo>
                  <a:pt x="355523" y="346785"/>
                </a:lnTo>
                <a:lnTo>
                  <a:pt x="393880" y="394025"/>
                </a:lnTo>
                <a:lnTo>
                  <a:pt x="394768" y="348559"/>
                </a:lnTo>
                <a:lnTo>
                  <a:pt x="430449" y="394025"/>
                </a:lnTo>
                <a:lnTo>
                  <a:pt x="427774" y="353907"/>
                </a:lnTo>
                <a:lnTo>
                  <a:pt x="466118" y="373522"/>
                </a:lnTo>
                <a:lnTo>
                  <a:pt x="455416" y="327170"/>
                </a:lnTo>
                <a:lnTo>
                  <a:pt x="440251" y="337865"/>
                </a:lnTo>
                <a:lnTo>
                  <a:pt x="418847" y="305780"/>
                </a:lnTo>
                <a:lnTo>
                  <a:pt x="412608" y="338764"/>
                </a:lnTo>
                <a:lnTo>
                  <a:pt x="382278" y="303107"/>
                </a:lnTo>
                <a:lnTo>
                  <a:pt x="378715" y="347672"/>
                </a:lnTo>
                <a:lnTo>
                  <a:pt x="350172" y="299546"/>
                </a:lnTo>
                <a:lnTo>
                  <a:pt x="343934" y="340538"/>
                </a:lnTo>
                <a:lnTo>
                  <a:pt x="307365" y="289738"/>
                </a:lnTo>
                <a:lnTo>
                  <a:pt x="303802" y="344999"/>
                </a:lnTo>
                <a:lnTo>
                  <a:pt x="266332" y="287952"/>
                </a:lnTo>
                <a:lnTo>
                  <a:pt x="252068" y="351233"/>
                </a:lnTo>
                <a:lnTo>
                  <a:pt x="218174" y="294199"/>
                </a:lnTo>
                <a:lnTo>
                  <a:pt x="214611" y="351233"/>
                </a:lnTo>
                <a:lnTo>
                  <a:pt x="174479" y="286178"/>
                </a:lnTo>
                <a:lnTo>
                  <a:pt x="162877" y="349459"/>
                </a:lnTo>
                <a:lnTo>
                  <a:pt x="125420" y="292412"/>
                </a:lnTo>
                <a:lnTo>
                  <a:pt x="120957" y="345886"/>
                </a:lnTo>
                <a:lnTo>
                  <a:pt x="84400" y="292412"/>
                </a:lnTo>
                <a:lnTo>
                  <a:pt x="80825" y="352133"/>
                </a:lnTo>
                <a:lnTo>
                  <a:pt x="47831" y="300433"/>
                </a:lnTo>
                <a:lnTo>
                  <a:pt x="40693" y="363714"/>
                </a:lnTo>
              </a:path>
            </a:pathLst>
          </a:custGeom>
          <a:solidFill>
            <a:srgbClr val="D09595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00" y="1280160"/>
            <a:ext cx="1921707" cy="3108974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200" y="2331720"/>
            <a:ext cx="914400" cy="13374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6">
            <a:alphaModFix/>
          </a:blip>
          <a:srcRect b="34374" l="0" r="0" t="0"/>
          <a:stretch/>
        </p:blipFill>
        <p:spPr>
          <a:xfrm>
            <a:off x="4478972" y="1280165"/>
            <a:ext cx="1709928" cy="310896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240" y="274320"/>
            <a:ext cx="4572001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1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606" l="0" r="606" t="0"/>
          <a:stretch/>
        </p:blipFill>
        <p:spPr>
          <a:xfrm>
            <a:off x="7170075" y="0"/>
            <a:ext cx="1973925" cy="197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F9494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3896925" y="6775"/>
            <a:ext cx="5247000" cy="5143500"/>
          </a:xfrm>
          <a:prstGeom prst="rect">
            <a:avLst/>
          </a:prstGeom>
          <a:solidFill>
            <a:srgbClr val="CF9494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365750" y="1918425"/>
            <a:ext cx="3200400" cy="180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5700" lIns="0" spcFirstLastPara="1" rIns="0" wrap="square" tIns="0">
            <a:spAutoFit/>
          </a:bodyPr>
          <a:lstStyle/>
          <a:p>
            <a:pPr indent="-23495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0506"/>
              </a:buClr>
              <a:buSzPts val="2100"/>
              <a:buChar char="•"/>
            </a:pPr>
            <a:r>
              <a:rPr b="1" lang="en" sz="21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HTML (Hypertext Markup Language)</a:t>
            </a:r>
            <a:endParaRPr b="1" sz="2100">
              <a:solidFill>
                <a:srgbClr val="2E0506"/>
              </a:solidFill>
              <a:latin typeface="Cormorant"/>
              <a:ea typeface="Cormorant"/>
              <a:cs typeface="Cormorant"/>
              <a:sym typeface="Cormorant"/>
            </a:endParaRPr>
          </a:p>
          <a:p>
            <a:pPr indent="-23495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0506"/>
              </a:buClr>
              <a:buSzPts val="2100"/>
              <a:buFont typeface="Cormorant"/>
              <a:buChar char="•"/>
            </a:pPr>
            <a:r>
              <a:rPr b="1" lang="en" sz="21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CSS (Cascading Style Sheet) </a:t>
            </a:r>
            <a:endParaRPr b="1" sz="2100">
              <a:solidFill>
                <a:srgbClr val="2E0506"/>
              </a:solidFill>
              <a:latin typeface="Cormorant"/>
              <a:ea typeface="Cormorant"/>
              <a:cs typeface="Cormorant"/>
              <a:sym typeface="Cormorant"/>
            </a:endParaRPr>
          </a:p>
          <a:p>
            <a:pPr indent="-23495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0506"/>
              </a:buClr>
              <a:buSzPts val="2100"/>
              <a:buFont typeface="Cormorant"/>
              <a:buChar char="•"/>
            </a:pPr>
            <a:r>
              <a:rPr b="1" lang="en" sz="21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JavaScript</a:t>
            </a:r>
            <a:endParaRPr b="1" sz="2100">
              <a:solidFill>
                <a:srgbClr val="2E0506"/>
              </a:solidFill>
              <a:latin typeface="Cormorant"/>
              <a:ea typeface="Cormorant"/>
              <a:cs typeface="Cormorant"/>
              <a:sym typeface="Cormorant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594360" y="958305"/>
            <a:ext cx="2765700" cy="68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570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2E0506"/>
                </a:solidFill>
                <a:latin typeface="Cinzel Black"/>
                <a:ea typeface="Cinzel Black"/>
                <a:cs typeface="Cinzel Black"/>
                <a:sym typeface="Cinzel Black"/>
              </a:rPr>
              <a:t> 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E0506"/>
                </a:solidFill>
                <a:latin typeface="Cormorant"/>
                <a:ea typeface="Cormorant"/>
                <a:cs typeface="Cormorant"/>
                <a:sym typeface="Cormorant"/>
              </a:rPr>
              <a:t>The inner workings of the website</a:t>
            </a:r>
            <a:endParaRPr b="1" sz="160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00" y="2584430"/>
            <a:ext cx="2765600" cy="20284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7884" y="524718"/>
            <a:ext cx="1902975" cy="4094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4800" y="524332"/>
            <a:ext cx="2765601" cy="1874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3475" y="457200"/>
            <a:ext cx="1164946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560" y="4160520"/>
            <a:ext cx="2057400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" y="3701075"/>
            <a:ext cx="4572000" cy="91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731520" y="1325880"/>
            <a:ext cx="4572000" cy="201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rmorant"/>
                <a:ea typeface="Cormorant"/>
                <a:cs typeface="Cormorant"/>
                <a:sym typeface="Cormorant"/>
              </a:rPr>
              <a:t>We had three things in mind for the pages for the website.</a:t>
            </a:r>
            <a:endParaRPr sz="1600">
              <a:latin typeface="Cormorant"/>
              <a:ea typeface="Cormorant"/>
              <a:cs typeface="Cormorant"/>
              <a:sym typeface="Cormor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"/>
              <a:ea typeface="Cormorant"/>
              <a:cs typeface="Cormorant"/>
              <a:sym typeface="Cormoran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inzel"/>
              <a:buAutoNum type="arabicPeriod"/>
            </a:pPr>
            <a:r>
              <a:rPr b="1" lang="en" sz="2000" u="sng">
                <a:latin typeface="Cinzel"/>
                <a:ea typeface="Cinzel"/>
                <a:cs typeface="Cinzel"/>
                <a:sym typeface="Cinzel"/>
              </a:rPr>
              <a:t>Navigation</a:t>
            </a:r>
            <a:endParaRPr b="1" sz="2000" u="sng">
              <a:latin typeface="Cinzel"/>
              <a:ea typeface="Cinzel"/>
              <a:cs typeface="Cinzel"/>
              <a:sym typeface="Cinze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inzel"/>
              <a:buAutoNum type="arabicPeriod"/>
            </a:pPr>
            <a:r>
              <a:rPr b="1" lang="en" sz="2000" u="sng">
                <a:latin typeface="Cinzel"/>
                <a:ea typeface="Cinzel"/>
                <a:cs typeface="Cinzel"/>
                <a:sym typeface="Cinzel"/>
              </a:rPr>
              <a:t>Map</a:t>
            </a:r>
            <a:endParaRPr b="1" sz="2000" u="sng">
              <a:latin typeface="Cinzel"/>
              <a:ea typeface="Cinzel"/>
              <a:cs typeface="Cinzel"/>
              <a:sym typeface="Cinze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inzel"/>
              <a:buAutoNum type="arabicPeriod"/>
            </a:pPr>
            <a:r>
              <a:rPr b="1" lang="en" sz="2000" u="sng">
                <a:latin typeface="Cinzel"/>
                <a:ea typeface="Cinzel"/>
                <a:cs typeface="Cinzel"/>
                <a:sym typeface="Cinzel"/>
              </a:rPr>
              <a:t>Stands</a:t>
            </a:r>
            <a:endParaRPr b="1" sz="2000" u="sng"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5627551" y="1234440"/>
            <a:ext cx="3331027" cy="2521573"/>
          </a:xfrm>
          <a:custGeom>
            <a:rect b="b" l="l" r="r" t="t"/>
            <a:pathLst>
              <a:path extrusionOk="0" h="21511" w="21581">
                <a:moveTo>
                  <a:pt x="21285" y="18560"/>
                </a:moveTo>
                <a:cubicBezTo>
                  <a:pt x="21145" y="18551"/>
                  <a:pt x="21024" y="18593"/>
                  <a:pt x="20890" y="18602"/>
                </a:cubicBezTo>
                <a:cubicBezTo>
                  <a:pt x="20703" y="18618"/>
                  <a:pt x="20536" y="18610"/>
                  <a:pt x="20355" y="18560"/>
                </a:cubicBezTo>
                <a:cubicBezTo>
                  <a:pt x="20261" y="18534"/>
                  <a:pt x="20154" y="18458"/>
                  <a:pt x="20054" y="18408"/>
                </a:cubicBezTo>
                <a:cubicBezTo>
                  <a:pt x="19954" y="18357"/>
                  <a:pt x="19840" y="18332"/>
                  <a:pt x="19739" y="18282"/>
                </a:cubicBezTo>
                <a:cubicBezTo>
                  <a:pt x="19652" y="18239"/>
                  <a:pt x="19572" y="18164"/>
                  <a:pt x="19485" y="18105"/>
                </a:cubicBezTo>
                <a:cubicBezTo>
                  <a:pt x="19238" y="17928"/>
                  <a:pt x="18990" y="17751"/>
                  <a:pt x="18716" y="17599"/>
                </a:cubicBezTo>
                <a:cubicBezTo>
                  <a:pt x="18435" y="17447"/>
                  <a:pt x="18180" y="17296"/>
                  <a:pt x="17879" y="17178"/>
                </a:cubicBezTo>
                <a:cubicBezTo>
                  <a:pt x="17679" y="17102"/>
                  <a:pt x="17471" y="17043"/>
                  <a:pt x="17250" y="16993"/>
                </a:cubicBezTo>
                <a:cubicBezTo>
                  <a:pt x="17136" y="16967"/>
                  <a:pt x="17016" y="16942"/>
                  <a:pt x="16896" y="16942"/>
                </a:cubicBezTo>
                <a:cubicBezTo>
                  <a:pt x="16775" y="16942"/>
                  <a:pt x="16641" y="16959"/>
                  <a:pt x="16521" y="16950"/>
                </a:cubicBezTo>
                <a:cubicBezTo>
                  <a:pt x="16394" y="16942"/>
                  <a:pt x="16273" y="16934"/>
                  <a:pt x="16160" y="16967"/>
                </a:cubicBezTo>
                <a:cubicBezTo>
                  <a:pt x="15825" y="17052"/>
                  <a:pt x="15484" y="17077"/>
                  <a:pt x="15109" y="17119"/>
                </a:cubicBezTo>
                <a:cubicBezTo>
                  <a:pt x="15049" y="17127"/>
                  <a:pt x="14989" y="17136"/>
                  <a:pt x="14935" y="17144"/>
                </a:cubicBezTo>
                <a:cubicBezTo>
                  <a:pt x="14881" y="17153"/>
                  <a:pt x="14828" y="17178"/>
                  <a:pt x="14774" y="17186"/>
                </a:cubicBezTo>
                <a:cubicBezTo>
                  <a:pt x="14547" y="17228"/>
                  <a:pt x="14299" y="17237"/>
                  <a:pt x="14052" y="17212"/>
                </a:cubicBezTo>
                <a:cubicBezTo>
                  <a:pt x="13938" y="17195"/>
                  <a:pt x="13818" y="17178"/>
                  <a:pt x="13697" y="17169"/>
                </a:cubicBezTo>
                <a:cubicBezTo>
                  <a:pt x="13577" y="17161"/>
                  <a:pt x="13450" y="17186"/>
                  <a:pt x="13336" y="17169"/>
                </a:cubicBezTo>
                <a:cubicBezTo>
                  <a:pt x="13282" y="17161"/>
                  <a:pt x="13215" y="17111"/>
                  <a:pt x="13155" y="17085"/>
                </a:cubicBezTo>
                <a:cubicBezTo>
                  <a:pt x="12968" y="17018"/>
                  <a:pt x="12780" y="16934"/>
                  <a:pt x="12620" y="16849"/>
                </a:cubicBezTo>
                <a:cubicBezTo>
                  <a:pt x="12506" y="16790"/>
                  <a:pt x="12406" y="16715"/>
                  <a:pt x="12299" y="16647"/>
                </a:cubicBezTo>
                <a:cubicBezTo>
                  <a:pt x="12192" y="16571"/>
                  <a:pt x="12071" y="16521"/>
                  <a:pt x="11964" y="16453"/>
                </a:cubicBezTo>
                <a:cubicBezTo>
                  <a:pt x="11910" y="16420"/>
                  <a:pt x="11857" y="16361"/>
                  <a:pt x="11797" y="16310"/>
                </a:cubicBezTo>
                <a:cubicBezTo>
                  <a:pt x="11636" y="16175"/>
                  <a:pt x="11449" y="16057"/>
                  <a:pt x="11268" y="15931"/>
                </a:cubicBezTo>
                <a:cubicBezTo>
                  <a:pt x="11094" y="15813"/>
                  <a:pt x="10934" y="15653"/>
                  <a:pt x="10773" y="15510"/>
                </a:cubicBezTo>
                <a:cubicBezTo>
                  <a:pt x="10719" y="15459"/>
                  <a:pt x="10652" y="15426"/>
                  <a:pt x="10606" y="15375"/>
                </a:cubicBezTo>
                <a:cubicBezTo>
                  <a:pt x="10545" y="15316"/>
                  <a:pt x="10499" y="15232"/>
                  <a:pt x="10432" y="15173"/>
                </a:cubicBezTo>
                <a:cubicBezTo>
                  <a:pt x="10244" y="14996"/>
                  <a:pt x="10017" y="14861"/>
                  <a:pt x="9796" y="14701"/>
                </a:cubicBezTo>
                <a:cubicBezTo>
                  <a:pt x="9655" y="14600"/>
                  <a:pt x="9515" y="14491"/>
                  <a:pt x="9381" y="14373"/>
                </a:cubicBezTo>
                <a:cubicBezTo>
                  <a:pt x="9247" y="14255"/>
                  <a:pt x="9113" y="14145"/>
                  <a:pt x="8980" y="14027"/>
                </a:cubicBezTo>
                <a:cubicBezTo>
                  <a:pt x="8852" y="13909"/>
                  <a:pt x="8705" y="13808"/>
                  <a:pt x="8565" y="13699"/>
                </a:cubicBezTo>
                <a:cubicBezTo>
                  <a:pt x="8424" y="13589"/>
                  <a:pt x="8297" y="13454"/>
                  <a:pt x="8170" y="13353"/>
                </a:cubicBezTo>
                <a:cubicBezTo>
                  <a:pt x="8029" y="13244"/>
                  <a:pt x="7889" y="13143"/>
                  <a:pt x="7748" y="13033"/>
                </a:cubicBezTo>
                <a:cubicBezTo>
                  <a:pt x="7608" y="12924"/>
                  <a:pt x="7467" y="12823"/>
                  <a:pt x="7334" y="12705"/>
                </a:cubicBezTo>
                <a:cubicBezTo>
                  <a:pt x="6932" y="12368"/>
                  <a:pt x="6397" y="12174"/>
                  <a:pt x="5875" y="11989"/>
                </a:cubicBezTo>
                <a:cubicBezTo>
                  <a:pt x="5694" y="11921"/>
                  <a:pt x="5487" y="11921"/>
                  <a:pt x="5266" y="11904"/>
                </a:cubicBezTo>
                <a:cubicBezTo>
                  <a:pt x="5145" y="11896"/>
                  <a:pt x="5045" y="11887"/>
                  <a:pt x="4945" y="11913"/>
                </a:cubicBezTo>
                <a:cubicBezTo>
                  <a:pt x="4844" y="11938"/>
                  <a:pt x="4751" y="11946"/>
                  <a:pt x="4650" y="11963"/>
                </a:cubicBezTo>
                <a:cubicBezTo>
                  <a:pt x="4450" y="11997"/>
                  <a:pt x="4276" y="12064"/>
                  <a:pt x="4055" y="12047"/>
                </a:cubicBezTo>
                <a:cubicBezTo>
                  <a:pt x="3834" y="12031"/>
                  <a:pt x="3667" y="11980"/>
                  <a:pt x="3506" y="11896"/>
                </a:cubicBezTo>
                <a:cubicBezTo>
                  <a:pt x="3432" y="11854"/>
                  <a:pt x="3359" y="11795"/>
                  <a:pt x="3285" y="11753"/>
                </a:cubicBezTo>
                <a:cubicBezTo>
                  <a:pt x="3212" y="11702"/>
                  <a:pt x="3131" y="11660"/>
                  <a:pt x="3071" y="11601"/>
                </a:cubicBezTo>
                <a:cubicBezTo>
                  <a:pt x="2910" y="11449"/>
                  <a:pt x="2783" y="11197"/>
                  <a:pt x="2683" y="10952"/>
                </a:cubicBezTo>
                <a:cubicBezTo>
                  <a:pt x="2650" y="10868"/>
                  <a:pt x="2589" y="10767"/>
                  <a:pt x="2583" y="10683"/>
                </a:cubicBezTo>
                <a:cubicBezTo>
                  <a:pt x="2536" y="10270"/>
                  <a:pt x="2516" y="9781"/>
                  <a:pt x="2583" y="9385"/>
                </a:cubicBezTo>
                <a:cubicBezTo>
                  <a:pt x="2616" y="9192"/>
                  <a:pt x="2650" y="8998"/>
                  <a:pt x="2683" y="8813"/>
                </a:cubicBezTo>
                <a:cubicBezTo>
                  <a:pt x="2716" y="8610"/>
                  <a:pt x="2730" y="8408"/>
                  <a:pt x="2770" y="8231"/>
                </a:cubicBezTo>
                <a:cubicBezTo>
                  <a:pt x="2810" y="8063"/>
                  <a:pt x="2877" y="7903"/>
                  <a:pt x="2924" y="7734"/>
                </a:cubicBezTo>
                <a:cubicBezTo>
                  <a:pt x="3138" y="7001"/>
                  <a:pt x="3359" y="6235"/>
                  <a:pt x="3379" y="5249"/>
                </a:cubicBezTo>
                <a:cubicBezTo>
                  <a:pt x="3379" y="5148"/>
                  <a:pt x="3365" y="5038"/>
                  <a:pt x="3359" y="4929"/>
                </a:cubicBezTo>
                <a:cubicBezTo>
                  <a:pt x="3352" y="4693"/>
                  <a:pt x="3365" y="4474"/>
                  <a:pt x="3345" y="4263"/>
                </a:cubicBezTo>
                <a:cubicBezTo>
                  <a:pt x="3332" y="4061"/>
                  <a:pt x="3299" y="3876"/>
                  <a:pt x="3272" y="3682"/>
                </a:cubicBezTo>
                <a:cubicBezTo>
                  <a:pt x="3245" y="3488"/>
                  <a:pt x="3192" y="3328"/>
                  <a:pt x="3145" y="3160"/>
                </a:cubicBezTo>
                <a:cubicBezTo>
                  <a:pt x="3098" y="2991"/>
                  <a:pt x="3051" y="2831"/>
                  <a:pt x="2991" y="2671"/>
                </a:cubicBezTo>
                <a:cubicBezTo>
                  <a:pt x="2931" y="2520"/>
                  <a:pt x="2864" y="2376"/>
                  <a:pt x="2810" y="2225"/>
                </a:cubicBezTo>
                <a:cubicBezTo>
                  <a:pt x="2750" y="2073"/>
                  <a:pt x="2690" y="1921"/>
                  <a:pt x="2616" y="1787"/>
                </a:cubicBezTo>
                <a:cubicBezTo>
                  <a:pt x="2476" y="1517"/>
                  <a:pt x="2281" y="1298"/>
                  <a:pt x="2094" y="1079"/>
                </a:cubicBezTo>
                <a:cubicBezTo>
                  <a:pt x="1900" y="852"/>
                  <a:pt x="1726" y="616"/>
                  <a:pt x="1559" y="363"/>
                </a:cubicBezTo>
                <a:cubicBezTo>
                  <a:pt x="1606" y="355"/>
                  <a:pt x="1539" y="321"/>
                  <a:pt x="1519" y="304"/>
                </a:cubicBezTo>
                <a:cubicBezTo>
                  <a:pt x="1485" y="270"/>
                  <a:pt x="1465" y="237"/>
                  <a:pt x="1445" y="211"/>
                </a:cubicBezTo>
                <a:cubicBezTo>
                  <a:pt x="1365" y="144"/>
                  <a:pt x="1224" y="60"/>
                  <a:pt x="1070" y="26"/>
                </a:cubicBezTo>
                <a:cubicBezTo>
                  <a:pt x="923" y="1"/>
                  <a:pt x="649" y="-33"/>
                  <a:pt x="575" y="77"/>
                </a:cubicBezTo>
                <a:cubicBezTo>
                  <a:pt x="555" y="102"/>
                  <a:pt x="555" y="152"/>
                  <a:pt x="542" y="203"/>
                </a:cubicBezTo>
                <a:cubicBezTo>
                  <a:pt x="528" y="245"/>
                  <a:pt x="508" y="270"/>
                  <a:pt x="495" y="304"/>
                </a:cubicBezTo>
                <a:cubicBezTo>
                  <a:pt x="468" y="388"/>
                  <a:pt x="448" y="472"/>
                  <a:pt x="428" y="557"/>
                </a:cubicBezTo>
                <a:cubicBezTo>
                  <a:pt x="341" y="624"/>
                  <a:pt x="207" y="742"/>
                  <a:pt x="113" y="835"/>
                </a:cubicBezTo>
                <a:cubicBezTo>
                  <a:pt x="80" y="868"/>
                  <a:pt x="20" y="885"/>
                  <a:pt x="6" y="927"/>
                </a:cubicBezTo>
                <a:cubicBezTo>
                  <a:pt x="-7" y="986"/>
                  <a:pt x="6" y="1054"/>
                  <a:pt x="0" y="1121"/>
                </a:cubicBezTo>
                <a:cubicBezTo>
                  <a:pt x="26" y="1214"/>
                  <a:pt x="93" y="1264"/>
                  <a:pt x="120" y="1340"/>
                </a:cubicBezTo>
                <a:cubicBezTo>
                  <a:pt x="134" y="1374"/>
                  <a:pt x="127" y="1391"/>
                  <a:pt x="147" y="1441"/>
                </a:cubicBezTo>
                <a:cubicBezTo>
                  <a:pt x="160" y="1475"/>
                  <a:pt x="180" y="1509"/>
                  <a:pt x="174" y="1551"/>
                </a:cubicBezTo>
                <a:cubicBezTo>
                  <a:pt x="214" y="1559"/>
                  <a:pt x="221" y="1635"/>
                  <a:pt x="261" y="1652"/>
                </a:cubicBezTo>
                <a:cubicBezTo>
                  <a:pt x="381" y="1719"/>
                  <a:pt x="562" y="1584"/>
                  <a:pt x="742" y="1593"/>
                </a:cubicBezTo>
                <a:cubicBezTo>
                  <a:pt x="789" y="1593"/>
                  <a:pt x="829" y="1618"/>
                  <a:pt x="903" y="1618"/>
                </a:cubicBezTo>
                <a:cubicBezTo>
                  <a:pt x="963" y="1618"/>
                  <a:pt x="1030" y="1627"/>
                  <a:pt x="1070" y="1627"/>
                </a:cubicBezTo>
                <a:cubicBezTo>
                  <a:pt x="1124" y="1618"/>
                  <a:pt x="1204" y="1517"/>
                  <a:pt x="1238" y="1601"/>
                </a:cubicBezTo>
                <a:cubicBezTo>
                  <a:pt x="1238" y="1610"/>
                  <a:pt x="1231" y="1618"/>
                  <a:pt x="1231" y="1618"/>
                </a:cubicBezTo>
                <a:cubicBezTo>
                  <a:pt x="1271" y="1660"/>
                  <a:pt x="1331" y="1719"/>
                  <a:pt x="1351" y="1770"/>
                </a:cubicBezTo>
                <a:cubicBezTo>
                  <a:pt x="1398" y="1862"/>
                  <a:pt x="1432" y="1997"/>
                  <a:pt x="1465" y="2115"/>
                </a:cubicBezTo>
                <a:cubicBezTo>
                  <a:pt x="1505" y="2233"/>
                  <a:pt x="1539" y="2351"/>
                  <a:pt x="1579" y="2469"/>
                </a:cubicBezTo>
                <a:cubicBezTo>
                  <a:pt x="1652" y="2713"/>
                  <a:pt x="1739" y="2941"/>
                  <a:pt x="1793" y="3168"/>
                </a:cubicBezTo>
                <a:cubicBezTo>
                  <a:pt x="1907" y="3505"/>
                  <a:pt x="2000" y="3943"/>
                  <a:pt x="2034" y="4407"/>
                </a:cubicBezTo>
                <a:cubicBezTo>
                  <a:pt x="2047" y="4558"/>
                  <a:pt x="2067" y="4727"/>
                  <a:pt x="2061" y="4887"/>
                </a:cubicBezTo>
                <a:cubicBezTo>
                  <a:pt x="2061" y="4921"/>
                  <a:pt x="2061" y="4937"/>
                  <a:pt x="2041" y="4963"/>
                </a:cubicBezTo>
                <a:cubicBezTo>
                  <a:pt x="2061" y="5156"/>
                  <a:pt x="2014" y="5418"/>
                  <a:pt x="1974" y="5628"/>
                </a:cubicBezTo>
                <a:cubicBezTo>
                  <a:pt x="1940" y="5822"/>
                  <a:pt x="1920" y="6024"/>
                  <a:pt x="1880" y="6184"/>
                </a:cubicBezTo>
                <a:cubicBezTo>
                  <a:pt x="1800" y="6538"/>
                  <a:pt x="1699" y="6875"/>
                  <a:pt x="1586" y="7161"/>
                </a:cubicBezTo>
                <a:cubicBezTo>
                  <a:pt x="1499" y="7389"/>
                  <a:pt x="1398" y="7591"/>
                  <a:pt x="1318" y="7835"/>
                </a:cubicBezTo>
                <a:cubicBezTo>
                  <a:pt x="1291" y="7911"/>
                  <a:pt x="1258" y="7987"/>
                  <a:pt x="1238" y="8063"/>
                </a:cubicBezTo>
                <a:cubicBezTo>
                  <a:pt x="1191" y="8240"/>
                  <a:pt x="1164" y="8417"/>
                  <a:pt x="1117" y="8594"/>
                </a:cubicBezTo>
                <a:cubicBezTo>
                  <a:pt x="1097" y="8678"/>
                  <a:pt x="1070" y="8762"/>
                  <a:pt x="1050" y="8855"/>
                </a:cubicBezTo>
                <a:cubicBezTo>
                  <a:pt x="1030" y="8939"/>
                  <a:pt x="1030" y="9032"/>
                  <a:pt x="990" y="9116"/>
                </a:cubicBezTo>
                <a:cubicBezTo>
                  <a:pt x="930" y="9756"/>
                  <a:pt x="829" y="10523"/>
                  <a:pt x="856" y="11222"/>
                </a:cubicBezTo>
                <a:cubicBezTo>
                  <a:pt x="870" y="11517"/>
                  <a:pt x="870" y="11795"/>
                  <a:pt x="903" y="12064"/>
                </a:cubicBezTo>
                <a:cubicBezTo>
                  <a:pt x="936" y="12317"/>
                  <a:pt x="990" y="12553"/>
                  <a:pt x="1023" y="12797"/>
                </a:cubicBezTo>
                <a:cubicBezTo>
                  <a:pt x="1064" y="13050"/>
                  <a:pt x="1110" y="13286"/>
                  <a:pt x="1171" y="13513"/>
                </a:cubicBezTo>
                <a:cubicBezTo>
                  <a:pt x="1224" y="13741"/>
                  <a:pt x="1305" y="13943"/>
                  <a:pt x="1365" y="14162"/>
                </a:cubicBezTo>
                <a:cubicBezTo>
                  <a:pt x="1465" y="14524"/>
                  <a:pt x="1579" y="14945"/>
                  <a:pt x="1699" y="15316"/>
                </a:cubicBezTo>
                <a:cubicBezTo>
                  <a:pt x="1719" y="15367"/>
                  <a:pt x="1753" y="15426"/>
                  <a:pt x="1760" y="15468"/>
                </a:cubicBezTo>
                <a:cubicBezTo>
                  <a:pt x="1766" y="15518"/>
                  <a:pt x="1746" y="15594"/>
                  <a:pt x="1739" y="15670"/>
                </a:cubicBezTo>
                <a:cubicBezTo>
                  <a:pt x="1726" y="15872"/>
                  <a:pt x="1733" y="16100"/>
                  <a:pt x="1733" y="16293"/>
                </a:cubicBezTo>
                <a:cubicBezTo>
                  <a:pt x="1733" y="16504"/>
                  <a:pt x="1733" y="16715"/>
                  <a:pt x="1746" y="16925"/>
                </a:cubicBezTo>
                <a:cubicBezTo>
                  <a:pt x="1773" y="17321"/>
                  <a:pt x="1800" y="17734"/>
                  <a:pt x="1840" y="18130"/>
                </a:cubicBezTo>
                <a:cubicBezTo>
                  <a:pt x="1860" y="18340"/>
                  <a:pt x="1880" y="18543"/>
                  <a:pt x="1867" y="18745"/>
                </a:cubicBezTo>
                <a:cubicBezTo>
                  <a:pt x="1860" y="18787"/>
                  <a:pt x="1847" y="18821"/>
                  <a:pt x="1840" y="18854"/>
                </a:cubicBezTo>
                <a:cubicBezTo>
                  <a:pt x="1826" y="18981"/>
                  <a:pt x="1840" y="19107"/>
                  <a:pt x="1860" y="19233"/>
                </a:cubicBezTo>
                <a:cubicBezTo>
                  <a:pt x="1867" y="19267"/>
                  <a:pt x="1887" y="19301"/>
                  <a:pt x="1887" y="19335"/>
                </a:cubicBezTo>
                <a:cubicBezTo>
                  <a:pt x="1887" y="19419"/>
                  <a:pt x="1833" y="19503"/>
                  <a:pt x="1826" y="19587"/>
                </a:cubicBezTo>
                <a:cubicBezTo>
                  <a:pt x="1813" y="19705"/>
                  <a:pt x="1813" y="19848"/>
                  <a:pt x="1820" y="19975"/>
                </a:cubicBezTo>
                <a:cubicBezTo>
                  <a:pt x="1826" y="20084"/>
                  <a:pt x="1867" y="20185"/>
                  <a:pt x="1873" y="20303"/>
                </a:cubicBezTo>
                <a:cubicBezTo>
                  <a:pt x="1873" y="20337"/>
                  <a:pt x="1867" y="20379"/>
                  <a:pt x="1867" y="20413"/>
                </a:cubicBezTo>
                <a:cubicBezTo>
                  <a:pt x="1873" y="20489"/>
                  <a:pt x="1920" y="20548"/>
                  <a:pt x="1934" y="20623"/>
                </a:cubicBezTo>
                <a:cubicBezTo>
                  <a:pt x="1826" y="20674"/>
                  <a:pt x="1753" y="20767"/>
                  <a:pt x="1673" y="20859"/>
                </a:cubicBezTo>
                <a:cubicBezTo>
                  <a:pt x="1619" y="20918"/>
                  <a:pt x="1559" y="20969"/>
                  <a:pt x="1525" y="21019"/>
                </a:cubicBezTo>
                <a:cubicBezTo>
                  <a:pt x="1505" y="21053"/>
                  <a:pt x="1499" y="21104"/>
                  <a:pt x="1479" y="21129"/>
                </a:cubicBezTo>
                <a:cubicBezTo>
                  <a:pt x="1452" y="21163"/>
                  <a:pt x="1405" y="21146"/>
                  <a:pt x="1371" y="21188"/>
                </a:cubicBezTo>
                <a:cubicBezTo>
                  <a:pt x="1351" y="21213"/>
                  <a:pt x="1331" y="21289"/>
                  <a:pt x="1338" y="21331"/>
                </a:cubicBezTo>
                <a:cubicBezTo>
                  <a:pt x="1358" y="21415"/>
                  <a:pt x="1539" y="21483"/>
                  <a:pt x="1639" y="21483"/>
                </a:cubicBezTo>
                <a:cubicBezTo>
                  <a:pt x="1746" y="21491"/>
                  <a:pt x="1860" y="21466"/>
                  <a:pt x="1980" y="21474"/>
                </a:cubicBezTo>
                <a:cubicBezTo>
                  <a:pt x="2081" y="21483"/>
                  <a:pt x="2188" y="21500"/>
                  <a:pt x="2302" y="21500"/>
                </a:cubicBezTo>
                <a:cubicBezTo>
                  <a:pt x="2569" y="21500"/>
                  <a:pt x="2897" y="21567"/>
                  <a:pt x="3024" y="21382"/>
                </a:cubicBezTo>
                <a:cubicBezTo>
                  <a:pt x="3038" y="21365"/>
                  <a:pt x="3038" y="21432"/>
                  <a:pt x="3071" y="21415"/>
                </a:cubicBezTo>
                <a:cubicBezTo>
                  <a:pt x="3044" y="21297"/>
                  <a:pt x="3078" y="21112"/>
                  <a:pt x="3051" y="20977"/>
                </a:cubicBezTo>
                <a:cubicBezTo>
                  <a:pt x="3125" y="20969"/>
                  <a:pt x="3218" y="20977"/>
                  <a:pt x="3285" y="20994"/>
                </a:cubicBezTo>
                <a:cubicBezTo>
                  <a:pt x="3359" y="20969"/>
                  <a:pt x="3466" y="20969"/>
                  <a:pt x="3586" y="20960"/>
                </a:cubicBezTo>
                <a:cubicBezTo>
                  <a:pt x="3780" y="20944"/>
                  <a:pt x="3961" y="20952"/>
                  <a:pt x="4135" y="20910"/>
                </a:cubicBezTo>
                <a:cubicBezTo>
                  <a:pt x="4195" y="20893"/>
                  <a:pt x="4242" y="20859"/>
                  <a:pt x="4289" y="20901"/>
                </a:cubicBezTo>
                <a:cubicBezTo>
                  <a:pt x="4289" y="20834"/>
                  <a:pt x="4322" y="20792"/>
                  <a:pt x="4322" y="20716"/>
                </a:cubicBezTo>
                <a:cubicBezTo>
                  <a:pt x="4322" y="20565"/>
                  <a:pt x="4276" y="20421"/>
                  <a:pt x="4269" y="20270"/>
                </a:cubicBezTo>
                <a:cubicBezTo>
                  <a:pt x="4249" y="19815"/>
                  <a:pt x="4383" y="19360"/>
                  <a:pt x="4342" y="18854"/>
                </a:cubicBezTo>
                <a:cubicBezTo>
                  <a:pt x="4496" y="18913"/>
                  <a:pt x="4657" y="18964"/>
                  <a:pt x="4831" y="18989"/>
                </a:cubicBezTo>
                <a:cubicBezTo>
                  <a:pt x="4911" y="18998"/>
                  <a:pt x="4992" y="19073"/>
                  <a:pt x="5065" y="19090"/>
                </a:cubicBezTo>
                <a:cubicBezTo>
                  <a:pt x="5252" y="19149"/>
                  <a:pt x="5567" y="19149"/>
                  <a:pt x="5741" y="19065"/>
                </a:cubicBezTo>
                <a:cubicBezTo>
                  <a:pt x="5808" y="19031"/>
                  <a:pt x="5881" y="18981"/>
                  <a:pt x="5995" y="18972"/>
                </a:cubicBezTo>
                <a:cubicBezTo>
                  <a:pt x="6035" y="18972"/>
                  <a:pt x="6055" y="18972"/>
                  <a:pt x="6069" y="19014"/>
                </a:cubicBezTo>
                <a:cubicBezTo>
                  <a:pt x="6082" y="18998"/>
                  <a:pt x="6049" y="18964"/>
                  <a:pt x="6062" y="18947"/>
                </a:cubicBezTo>
                <a:cubicBezTo>
                  <a:pt x="6216" y="18846"/>
                  <a:pt x="6263" y="19023"/>
                  <a:pt x="6303" y="19183"/>
                </a:cubicBezTo>
                <a:cubicBezTo>
                  <a:pt x="6330" y="19292"/>
                  <a:pt x="6336" y="19394"/>
                  <a:pt x="6357" y="19486"/>
                </a:cubicBezTo>
                <a:cubicBezTo>
                  <a:pt x="6377" y="19587"/>
                  <a:pt x="6403" y="19688"/>
                  <a:pt x="6410" y="19798"/>
                </a:cubicBezTo>
                <a:cubicBezTo>
                  <a:pt x="6417" y="19916"/>
                  <a:pt x="6430" y="20025"/>
                  <a:pt x="6457" y="20110"/>
                </a:cubicBezTo>
                <a:cubicBezTo>
                  <a:pt x="6437" y="20084"/>
                  <a:pt x="6417" y="20135"/>
                  <a:pt x="6444" y="20160"/>
                </a:cubicBezTo>
                <a:cubicBezTo>
                  <a:pt x="6397" y="20219"/>
                  <a:pt x="6343" y="20253"/>
                  <a:pt x="6303" y="20320"/>
                </a:cubicBezTo>
                <a:cubicBezTo>
                  <a:pt x="6290" y="20345"/>
                  <a:pt x="6283" y="20388"/>
                  <a:pt x="6270" y="20413"/>
                </a:cubicBezTo>
                <a:cubicBezTo>
                  <a:pt x="6229" y="20480"/>
                  <a:pt x="6169" y="20548"/>
                  <a:pt x="6122" y="20615"/>
                </a:cubicBezTo>
                <a:cubicBezTo>
                  <a:pt x="6076" y="20682"/>
                  <a:pt x="6035" y="20758"/>
                  <a:pt x="6002" y="20834"/>
                </a:cubicBezTo>
                <a:cubicBezTo>
                  <a:pt x="6035" y="20851"/>
                  <a:pt x="6029" y="20952"/>
                  <a:pt x="6069" y="20977"/>
                </a:cubicBezTo>
                <a:cubicBezTo>
                  <a:pt x="6089" y="20994"/>
                  <a:pt x="6122" y="20960"/>
                  <a:pt x="6163" y="20952"/>
                </a:cubicBezTo>
                <a:cubicBezTo>
                  <a:pt x="6296" y="20927"/>
                  <a:pt x="6470" y="21036"/>
                  <a:pt x="6557" y="20952"/>
                </a:cubicBezTo>
                <a:cubicBezTo>
                  <a:pt x="6731" y="20994"/>
                  <a:pt x="6952" y="20986"/>
                  <a:pt x="7160" y="20986"/>
                </a:cubicBezTo>
                <a:cubicBezTo>
                  <a:pt x="7153" y="21045"/>
                  <a:pt x="7153" y="21078"/>
                  <a:pt x="7119" y="21129"/>
                </a:cubicBezTo>
                <a:cubicBezTo>
                  <a:pt x="7079" y="21196"/>
                  <a:pt x="6992" y="21264"/>
                  <a:pt x="7079" y="21348"/>
                </a:cubicBezTo>
                <a:cubicBezTo>
                  <a:pt x="7066" y="21390"/>
                  <a:pt x="7039" y="21415"/>
                  <a:pt x="7059" y="21466"/>
                </a:cubicBezTo>
                <a:cubicBezTo>
                  <a:pt x="7133" y="21466"/>
                  <a:pt x="7200" y="21474"/>
                  <a:pt x="7273" y="21474"/>
                </a:cubicBezTo>
                <a:cubicBezTo>
                  <a:pt x="7441" y="21474"/>
                  <a:pt x="7601" y="21399"/>
                  <a:pt x="7795" y="21390"/>
                </a:cubicBezTo>
                <a:cubicBezTo>
                  <a:pt x="7922" y="21382"/>
                  <a:pt x="8070" y="21407"/>
                  <a:pt x="8203" y="21399"/>
                </a:cubicBezTo>
                <a:cubicBezTo>
                  <a:pt x="8371" y="21390"/>
                  <a:pt x="8665" y="21441"/>
                  <a:pt x="8685" y="21272"/>
                </a:cubicBezTo>
                <a:cubicBezTo>
                  <a:pt x="8692" y="21222"/>
                  <a:pt x="8665" y="21171"/>
                  <a:pt x="8658" y="21121"/>
                </a:cubicBezTo>
                <a:cubicBezTo>
                  <a:pt x="8632" y="20977"/>
                  <a:pt x="8638" y="20843"/>
                  <a:pt x="8632" y="20682"/>
                </a:cubicBezTo>
                <a:cubicBezTo>
                  <a:pt x="8618" y="20455"/>
                  <a:pt x="8545" y="20270"/>
                  <a:pt x="8478" y="20084"/>
                </a:cubicBezTo>
                <a:cubicBezTo>
                  <a:pt x="8444" y="19992"/>
                  <a:pt x="8418" y="19899"/>
                  <a:pt x="8384" y="19815"/>
                </a:cubicBezTo>
                <a:cubicBezTo>
                  <a:pt x="8351" y="19722"/>
                  <a:pt x="8304" y="19638"/>
                  <a:pt x="8284" y="19554"/>
                </a:cubicBezTo>
                <a:cubicBezTo>
                  <a:pt x="8270" y="19503"/>
                  <a:pt x="8277" y="19461"/>
                  <a:pt x="8270" y="19419"/>
                </a:cubicBezTo>
                <a:cubicBezTo>
                  <a:pt x="8257" y="19335"/>
                  <a:pt x="8223" y="19276"/>
                  <a:pt x="8203" y="19200"/>
                </a:cubicBezTo>
                <a:cubicBezTo>
                  <a:pt x="8357" y="19057"/>
                  <a:pt x="8505" y="18905"/>
                  <a:pt x="8605" y="18703"/>
                </a:cubicBezTo>
                <a:cubicBezTo>
                  <a:pt x="8679" y="18635"/>
                  <a:pt x="8779" y="18593"/>
                  <a:pt x="8899" y="18568"/>
                </a:cubicBezTo>
                <a:cubicBezTo>
                  <a:pt x="8933" y="18560"/>
                  <a:pt x="8980" y="18534"/>
                  <a:pt x="9006" y="18534"/>
                </a:cubicBezTo>
                <a:cubicBezTo>
                  <a:pt x="9040" y="18534"/>
                  <a:pt x="9073" y="18560"/>
                  <a:pt x="9113" y="18568"/>
                </a:cubicBezTo>
                <a:cubicBezTo>
                  <a:pt x="9374" y="18618"/>
                  <a:pt x="9702" y="18568"/>
                  <a:pt x="9977" y="18593"/>
                </a:cubicBezTo>
                <a:cubicBezTo>
                  <a:pt x="10305" y="18627"/>
                  <a:pt x="10599" y="18686"/>
                  <a:pt x="10853" y="18795"/>
                </a:cubicBezTo>
                <a:cubicBezTo>
                  <a:pt x="10960" y="18846"/>
                  <a:pt x="11061" y="18913"/>
                  <a:pt x="11161" y="18955"/>
                </a:cubicBezTo>
                <a:cubicBezTo>
                  <a:pt x="11476" y="19099"/>
                  <a:pt x="11803" y="19250"/>
                  <a:pt x="12212" y="19284"/>
                </a:cubicBezTo>
                <a:cubicBezTo>
                  <a:pt x="12352" y="19301"/>
                  <a:pt x="12499" y="19292"/>
                  <a:pt x="12640" y="19284"/>
                </a:cubicBezTo>
                <a:cubicBezTo>
                  <a:pt x="12774" y="19276"/>
                  <a:pt x="12907" y="19309"/>
                  <a:pt x="13041" y="19309"/>
                </a:cubicBezTo>
                <a:cubicBezTo>
                  <a:pt x="13590" y="19335"/>
                  <a:pt x="14179" y="19284"/>
                  <a:pt x="14674" y="19174"/>
                </a:cubicBezTo>
                <a:cubicBezTo>
                  <a:pt x="14922" y="19124"/>
                  <a:pt x="15163" y="19040"/>
                  <a:pt x="15403" y="18998"/>
                </a:cubicBezTo>
                <a:cubicBezTo>
                  <a:pt x="15852" y="18922"/>
                  <a:pt x="16253" y="18779"/>
                  <a:pt x="16648" y="18644"/>
                </a:cubicBezTo>
                <a:cubicBezTo>
                  <a:pt x="16675" y="18635"/>
                  <a:pt x="16708" y="18627"/>
                  <a:pt x="16735" y="18610"/>
                </a:cubicBezTo>
                <a:cubicBezTo>
                  <a:pt x="16762" y="18602"/>
                  <a:pt x="16782" y="18576"/>
                  <a:pt x="16809" y="18568"/>
                </a:cubicBezTo>
                <a:cubicBezTo>
                  <a:pt x="16963" y="18501"/>
                  <a:pt x="17197" y="18467"/>
                  <a:pt x="17404" y="18475"/>
                </a:cubicBezTo>
                <a:cubicBezTo>
                  <a:pt x="17612" y="18484"/>
                  <a:pt x="17812" y="18517"/>
                  <a:pt x="17986" y="18576"/>
                </a:cubicBezTo>
                <a:cubicBezTo>
                  <a:pt x="18334" y="18694"/>
                  <a:pt x="18696" y="18821"/>
                  <a:pt x="19044" y="18905"/>
                </a:cubicBezTo>
                <a:cubicBezTo>
                  <a:pt x="19224" y="18947"/>
                  <a:pt x="19418" y="18998"/>
                  <a:pt x="19619" y="19023"/>
                </a:cubicBezTo>
                <a:cubicBezTo>
                  <a:pt x="19826" y="19048"/>
                  <a:pt x="20041" y="19040"/>
                  <a:pt x="20248" y="19057"/>
                </a:cubicBezTo>
                <a:cubicBezTo>
                  <a:pt x="20355" y="19065"/>
                  <a:pt x="20462" y="19082"/>
                  <a:pt x="20563" y="19082"/>
                </a:cubicBezTo>
                <a:cubicBezTo>
                  <a:pt x="20663" y="19073"/>
                  <a:pt x="20750" y="19057"/>
                  <a:pt x="20850" y="19031"/>
                </a:cubicBezTo>
                <a:cubicBezTo>
                  <a:pt x="21044" y="18981"/>
                  <a:pt x="21225" y="18930"/>
                  <a:pt x="21392" y="18863"/>
                </a:cubicBezTo>
                <a:cubicBezTo>
                  <a:pt x="21412" y="18854"/>
                  <a:pt x="21446" y="18779"/>
                  <a:pt x="21473" y="18770"/>
                </a:cubicBezTo>
                <a:cubicBezTo>
                  <a:pt x="21479" y="18770"/>
                  <a:pt x="21493" y="18787"/>
                  <a:pt x="21493" y="18787"/>
                </a:cubicBezTo>
                <a:cubicBezTo>
                  <a:pt x="21533" y="18770"/>
                  <a:pt x="21580" y="18694"/>
                  <a:pt x="21580" y="18635"/>
                </a:cubicBezTo>
                <a:cubicBezTo>
                  <a:pt x="21593" y="18543"/>
                  <a:pt x="21406" y="18568"/>
                  <a:pt x="21285" y="18560"/>
                </a:cubicBezTo>
                <a:close/>
                <a:moveTo>
                  <a:pt x="3004" y="20590"/>
                </a:moveTo>
                <a:cubicBezTo>
                  <a:pt x="3004" y="20463"/>
                  <a:pt x="3051" y="20404"/>
                  <a:pt x="3071" y="20320"/>
                </a:cubicBezTo>
                <a:cubicBezTo>
                  <a:pt x="3091" y="20244"/>
                  <a:pt x="3098" y="20177"/>
                  <a:pt x="3131" y="20110"/>
                </a:cubicBezTo>
                <a:cubicBezTo>
                  <a:pt x="3138" y="20211"/>
                  <a:pt x="3158" y="20303"/>
                  <a:pt x="3165" y="20404"/>
                </a:cubicBezTo>
                <a:cubicBezTo>
                  <a:pt x="3118" y="20472"/>
                  <a:pt x="3064" y="20539"/>
                  <a:pt x="3004" y="20590"/>
                </a:cubicBezTo>
                <a:close/>
              </a:path>
            </a:pathLst>
          </a:custGeom>
          <a:solidFill>
            <a:srgbClr val="D0959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200" y="369800"/>
            <a:ext cx="3154071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865" l="407" r="99" t="777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4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6" name="Google Shape;146;p20"/>
          <p:cNvSpPr txBox="1"/>
          <p:nvPr/>
        </p:nvSpPr>
        <p:spPr>
          <a:xfrm>
            <a:off x="1143000" y="548640"/>
            <a:ext cx="7188300" cy="159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570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2E0506"/>
              </a:solidFill>
              <a:latin typeface="Cinzel Black"/>
              <a:ea typeface="Cinzel Black"/>
              <a:cs typeface="Cinzel Black"/>
              <a:sym typeface="Cinze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2E0506"/>
              </a:solidFill>
              <a:latin typeface="Cinzel Black"/>
              <a:ea typeface="Cinzel Black"/>
              <a:cs typeface="Cinzel Black"/>
              <a:sym typeface="Cinze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E120D"/>
                </a:solidFill>
                <a:latin typeface="Cinzel Black"/>
                <a:ea typeface="Cinzel Black"/>
                <a:cs typeface="Cinzel Black"/>
                <a:sym typeface="Cinzel Black"/>
              </a:rPr>
              <a:t>Everything in our website</a:t>
            </a:r>
            <a:endParaRPr b="1" sz="2000">
              <a:solidFill>
                <a:srgbClr val="1E120D"/>
              </a:solidFill>
              <a:latin typeface="Cinzel Black"/>
              <a:ea typeface="Cinzel Black"/>
              <a:cs typeface="Cinzel Black"/>
              <a:sym typeface="Cinzel Black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5772150" y="3600450"/>
            <a:ext cx="1339779" cy="680061"/>
          </a:xfrm>
          <a:custGeom>
            <a:rect b="b" l="l" r="r" t="t"/>
            <a:pathLst>
              <a:path extrusionOk="0" h="1208997" w="2381830">
                <a:moveTo>
                  <a:pt x="2056448" y="979147"/>
                </a:moveTo>
                <a:cubicBezTo>
                  <a:pt x="1993855" y="999267"/>
                  <a:pt x="2063751" y="1059601"/>
                  <a:pt x="2052062" y="1150007"/>
                </a:cubicBezTo>
                <a:cubicBezTo>
                  <a:pt x="2077153" y="1176896"/>
                  <a:pt x="2094940" y="1200680"/>
                  <a:pt x="2086243" y="1208997"/>
                </a:cubicBezTo>
                <a:lnTo>
                  <a:pt x="1960928" y="1208997"/>
                </a:lnTo>
                <a:cubicBezTo>
                  <a:pt x="1957759" y="1202987"/>
                  <a:pt x="1967154" y="1177834"/>
                  <a:pt x="1967154" y="1177834"/>
                </a:cubicBezTo>
                <a:cubicBezTo>
                  <a:pt x="1949632" y="1145100"/>
                  <a:pt x="1950431" y="1071493"/>
                  <a:pt x="1926101" y="1033573"/>
                </a:cubicBezTo>
                <a:cubicBezTo>
                  <a:pt x="1911863" y="1011374"/>
                  <a:pt x="1923755" y="986298"/>
                  <a:pt x="1928459" y="986221"/>
                </a:cubicBezTo>
                <a:lnTo>
                  <a:pt x="1862163" y="987375"/>
                </a:lnTo>
                <a:cubicBezTo>
                  <a:pt x="1862163" y="987375"/>
                  <a:pt x="1866334" y="980669"/>
                  <a:pt x="1831785" y="1026245"/>
                </a:cubicBezTo>
                <a:cubicBezTo>
                  <a:pt x="1853757" y="1048939"/>
                  <a:pt x="1830555" y="1095264"/>
                  <a:pt x="1836565" y="1141018"/>
                </a:cubicBezTo>
                <a:cubicBezTo>
                  <a:pt x="1836565" y="1141018"/>
                  <a:pt x="1878886" y="1173689"/>
                  <a:pt x="1878226" y="1208997"/>
                </a:cubicBezTo>
                <a:lnTo>
                  <a:pt x="1746357" y="1208997"/>
                </a:lnTo>
                <a:cubicBezTo>
                  <a:pt x="1737685" y="1204902"/>
                  <a:pt x="1758250" y="1183413"/>
                  <a:pt x="1745051" y="1164878"/>
                </a:cubicBezTo>
                <a:cubicBezTo>
                  <a:pt x="1728658" y="1131421"/>
                  <a:pt x="1746471" y="1083587"/>
                  <a:pt x="1719783" y="1033839"/>
                </a:cubicBezTo>
                <a:cubicBezTo>
                  <a:pt x="1714014" y="1021060"/>
                  <a:pt x="1723701" y="996871"/>
                  <a:pt x="1733159" y="991077"/>
                </a:cubicBezTo>
                <a:cubicBezTo>
                  <a:pt x="1642393" y="976967"/>
                  <a:pt x="1598018" y="979794"/>
                  <a:pt x="1535691" y="985169"/>
                </a:cubicBezTo>
                <a:cubicBezTo>
                  <a:pt x="1541827" y="1073077"/>
                  <a:pt x="1514061" y="1133424"/>
                  <a:pt x="1514061" y="1133424"/>
                </a:cubicBezTo>
                <a:cubicBezTo>
                  <a:pt x="1531000" y="1148219"/>
                  <a:pt x="1559361" y="1161531"/>
                  <a:pt x="1557333" y="1199032"/>
                </a:cubicBezTo>
                <a:lnTo>
                  <a:pt x="1410389" y="1199032"/>
                </a:lnTo>
                <a:cubicBezTo>
                  <a:pt x="1406636" y="1185023"/>
                  <a:pt x="1429166" y="1168846"/>
                  <a:pt x="1424830" y="1150476"/>
                </a:cubicBezTo>
                <a:cubicBezTo>
                  <a:pt x="1407891" y="1098928"/>
                  <a:pt x="1433045" y="1072951"/>
                  <a:pt x="1401894" y="1024027"/>
                </a:cubicBezTo>
                <a:cubicBezTo>
                  <a:pt x="1396912" y="1016230"/>
                  <a:pt x="1398484" y="999419"/>
                  <a:pt x="1409159" y="991064"/>
                </a:cubicBezTo>
                <a:cubicBezTo>
                  <a:pt x="1383219" y="987832"/>
                  <a:pt x="1361551" y="987832"/>
                  <a:pt x="1363821" y="991064"/>
                </a:cubicBezTo>
                <a:cubicBezTo>
                  <a:pt x="1363364" y="1031659"/>
                  <a:pt x="1359015" y="1112505"/>
                  <a:pt x="1329728" y="1137620"/>
                </a:cubicBezTo>
                <a:cubicBezTo>
                  <a:pt x="1355326" y="1153873"/>
                  <a:pt x="1368195" y="1161898"/>
                  <a:pt x="1369437" y="1199032"/>
                </a:cubicBezTo>
                <a:lnTo>
                  <a:pt x="1222823" y="1199032"/>
                </a:lnTo>
                <a:cubicBezTo>
                  <a:pt x="1217358" y="1179229"/>
                  <a:pt x="1237771" y="1162456"/>
                  <a:pt x="1235045" y="1140942"/>
                </a:cubicBezTo>
                <a:cubicBezTo>
                  <a:pt x="1224522" y="1103770"/>
                  <a:pt x="1253885" y="1075106"/>
                  <a:pt x="1235704" y="1015634"/>
                </a:cubicBezTo>
                <a:cubicBezTo>
                  <a:pt x="1232750" y="1004034"/>
                  <a:pt x="1236934" y="992915"/>
                  <a:pt x="1247089" y="982203"/>
                </a:cubicBezTo>
                <a:cubicBezTo>
                  <a:pt x="1153978" y="959496"/>
                  <a:pt x="1038971" y="985397"/>
                  <a:pt x="953214" y="1041560"/>
                </a:cubicBezTo>
                <a:cubicBezTo>
                  <a:pt x="594843" y="1297475"/>
                  <a:pt x="413653" y="1157512"/>
                  <a:pt x="106478" y="1169290"/>
                </a:cubicBezTo>
                <a:cubicBezTo>
                  <a:pt x="101458" y="1169492"/>
                  <a:pt x="96399" y="1170038"/>
                  <a:pt x="91302" y="1170000"/>
                </a:cubicBezTo>
                <a:cubicBezTo>
                  <a:pt x="25856" y="1169429"/>
                  <a:pt x="-85803" y="1176503"/>
                  <a:pt x="88538" y="1147408"/>
                </a:cubicBezTo>
                <a:cubicBezTo>
                  <a:pt x="91885" y="1146850"/>
                  <a:pt x="95232" y="1146431"/>
                  <a:pt x="98567" y="1145962"/>
                </a:cubicBezTo>
                <a:cubicBezTo>
                  <a:pt x="366718" y="1109476"/>
                  <a:pt x="621810" y="1220343"/>
                  <a:pt x="847602" y="880894"/>
                </a:cubicBezTo>
                <a:cubicBezTo>
                  <a:pt x="978926" y="683475"/>
                  <a:pt x="1104963" y="520285"/>
                  <a:pt x="1339643" y="431021"/>
                </a:cubicBezTo>
                <a:cubicBezTo>
                  <a:pt x="1662755" y="339728"/>
                  <a:pt x="1796640" y="496413"/>
                  <a:pt x="1908351" y="611224"/>
                </a:cubicBezTo>
                <a:cubicBezTo>
                  <a:pt x="2171176" y="881325"/>
                  <a:pt x="2241390" y="242565"/>
                  <a:pt x="2168134" y="114835"/>
                </a:cubicBezTo>
                <a:cubicBezTo>
                  <a:pt x="2159424" y="42724"/>
                  <a:pt x="2228509" y="4449"/>
                  <a:pt x="2333398" y="0"/>
                </a:cubicBezTo>
                <a:cubicBezTo>
                  <a:pt x="2376720" y="1140"/>
                  <a:pt x="2390984" y="19054"/>
                  <a:pt x="2376176" y="53753"/>
                </a:cubicBezTo>
                <a:cubicBezTo>
                  <a:pt x="2355433" y="87109"/>
                  <a:pt x="2315598" y="111083"/>
                  <a:pt x="2280110" y="135893"/>
                </a:cubicBezTo>
                <a:cubicBezTo>
                  <a:pt x="2386204" y="404321"/>
                  <a:pt x="2245397" y="977246"/>
                  <a:pt x="2056448" y="979147"/>
                </a:cubicBezTo>
              </a:path>
            </a:pathLst>
          </a:custGeom>
          <a:solidFill>
            <a:srgbClr val="945352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332886" y="2717774"/>
            <a:ext cx="2003396" cy="1557050"/>
          </a:xfrm>
          <a:custGeom>
            <a:rect b="b" l="l" r="r" t="t"/>
            <a:pathLst>
              <a:path extrusionOk="0" h="2768089" w="3561592">
                <a:moveTo>
                  <a:pt x="3400507" y="31374"/>
                </a:moveTo>
                <a:cubicBezTo>
                  <a:pt x="3331878" y="-29783"/>
                  <a:pt x="3200694" y="2443"/>
                  <a:pt x="3144185" y="90731"/>
                </a:cubicBezTo>
                <a:cubicBezTo>
                  <a:pt x="2983802" y="341322"/>
                  <a:pt x="3051429" y="859604"/>
                  <a:pt x="3017337" y="1071971"/>
                </a:cubicBezTo>
                <a:cubicBezTo>
                  <a:pt x="3004633" y="1279013"/>
                  <a:pt x="2854963" y="1328228"/>
                  <a:pt x="2612042" y="1382147"/>
                </a:cubicBezTo>
                <a:cubicBezTo>
                  <a:pt x="2548231" y="1393063"/>
                  <a:pt x="2483393" y="1408707"/>
                  <a:pt x="2417516" y="1429118"/>
                </a:cubicBezTo>
                <a:lnTo>
                  <a:pt x="2416971" y="1429270"/>
                </a:lnTo>
                <a:lnTo>
                  <a:pt x="2417009" y="1429283"/>
                </a:lnTo>
                <a:cubicBezTo>
                  <a:pt x="2091335" y="1530275"/>
                  <a:pt x="1740318" y="1747421"/>
                  <a:pt x="1363905" y="2080696"/>
                </a:cubicBezTo>
                <a:cubicBezTo>
                  <a:pt x="961754" y="2401940"/>
                  <a:pt x="535744" y="2565256"/>
                  <a:pt x="85846" y="2570669"/>
                </a:cubicBezTo>
                <a:cubicBezTo>
                  <a:pt x="33534" y="2570555"/>
                  <a:pt x="4919" y="2578099"/>
                  <a:pt x="0" y="2593299"/>
                </a:cubicBezTo>
                <a:cubicBezTo>
                  <a:pt x="540713" y="2643719"/>
                  <a:pt x="984614" y="2568603"/>
                  <a:pt x="1393725" y="2367964"/>
                </a:cubicBezTo>
                <a:cubicBezTo>
                  <a:pt x="1450055" y="2335635"/>
                  <a:pt x="1424635" y="2335800"/>
                  <a:pt x="1466614" y="2327179"/>
                </a:cubicBezTo>
                <a:cubicBezTo>
                  <a:pt x="1469644" y="2469437"/>
                  <a:pt x="1380691" y="2542842"/>
                  <a:pt x="1402803" y="2710088"/>
                </a:cubicBezTo>
                <a:cubicBezTo>
                  <a:pt x="1402803" y="2710088"/>
                  <a:pt x="1398644" y="2721637"/>
                  <a:pt x="1429542" y="2768089"/>
                </a:cubicBezTo>
                <a:lnTo>
                  <a:pt x="1646319" y="2768089"/>
                </a:lnTo>
                <a:cubicBezTo>
                  <a:pt x="1655917" y="2766124"/>
                  <a:pt x="1643910" y="2691591"/>
                  <a:pt x="1583028" y="2658375"/>
                </a:cubicBezTo>
                <a:cubicBezTo>
                  <a:pt x="1565925" y="2492675"/>
                  <a:pt x="1710637" y="2509169"/>
                  <a:pt x="1789282" y="2320827"/>
                </a:cubicBezTo>
                <a:lnTo>
                  <a:pt x="1798968" y="2322399"/>
                </a:lnTo>
                <a:cubicBezTo>
                  <a:pt x="1831299" y="2451903"/>
                  <a:pt x="1751868" y="2564533"/>
                  <a:pt x="1765877" y="2659757"/>
                </a:cubicBezTo>
                <a:cubicBezTo>
                  <a:pt x="1771405" y="2697346"/>
                  <a:pt x="1808591" y="2721181"/>
                  <a:pt x="1828154" y="2768089"/>
                </a:cubicBezTo>
                <a:lnTo>
                  <a:pt x="2009216" y="2768089"/>
                </a:lnTo>
                <a:cubicBezTo>
                  <a:pt x="2019651" y="2761585"/>
                  <a:pt x="2071468" y="2746245"/>
                  <a:pt x="1940981" y="2671978"/>
                </a:cubicBezTo>
                <a:cubicBezTo>
                  <a:pt x="1994598" y="2564774"/>
                  <a:pt x="2027283" y="2457596"/>
                  <a:pt x="2023670" y="2350405"/>
                </a:cubicBezTo>
                <a:cubicBezTo>
                  <a:pt x="2165593" y="2360458"/>
                  <a:pt x="2257500" y="2364794"/>
                  <a:pt x="2379924" y="2341809"/>
                </a:cubicBezTo>
                <a:cubicBezTo>
                  <a:pt x="2397737" y="2441292"/>
                  <a:pt x="2455843" y="2529973"/>
                  <a:pt x="2473644" y="2629469"/>
                </a:cubicBezTo>
                <a:cubicBezTo>
                  <a:pt x="2477701" y="2725631"/>
                  <a:pt x="2514481" y="2770700"/>
                  <a:pt x="2544491" y="2768089"/>
                </a:cubicBezTo>
                <a:lnTo>
                  <a:pt x="2698789" y="2768089"/>
                </a:lnTo>
                <a:cubicBezTo>
                  <a:pt x="2684373" y="2721257"/>
                  <a:pt x="2679315" y="2717466"/>
                  <a:pt x="2618889" y="2688041"/>
                </a:cubicBezTo>
                <a:cubicBezTo>
                  <a:pt x="2634864" y="2624817"/>
                  <a:pt x="2628233" y="2538252"/>
                  <a:pt x="2608759" y="2497075"/>
                </a:cubicBezTo>
                <a:lnTo>
                  <a:pt x="2677933" y="2676606"/>
                </a:lnTo>
                <a:lnTo>
                  <a:pt x="2733414" y="2768089"/>
                </a:lnTo>
                <a:lnTo>
                  <a:pt x="2882995" y="2768089"/>
                </a:lnTo>
                <a:cubicBezTo>
                  <a:pt x="2897436" y="2758467"/>
                  <a:pt x="2880371" y="2709530"/>
                  <a:pt x="2810563" y="2672409"/>
                </a:cubicBezTo>
                <a:cubicBezTo>
                  <a:pt x="2810563" y="2672409"/>
                  <a:pt x="2815152" y="2418967"/>
                  <a:pt x="2763690" y="2272449"/>
                </a:cubicBezTo>
                <a:cubicBezTo>
                  <a:pt x="3195267" y="2029541"/>
                  <a:pt x="2997178" y="1732550"/>
                  <a:pt x="3062941" y="1653732"/>
                </a:cubicBezTo>
                <a:cubicBezTo>
                  <a:pt x="3088983" y="1622557"/>
                  <a:pt x="3088476" y="1607851"/>
                  <a:pt x="3130556" y="1567332"/>
                </a:cubicBezTo>
                <a:cubicBezTo>
                  <a:pt x="3357857" y="1348449"/>
                  <a:pt x="3286426" y="972564"/>
                  <a:pt x="3247807" y="717663"/>
                </a:cubicBezTo>
                <a:cubicBezTo>
                  <a:pt x="3213676" y="469355"/>
                  <a:pt x="3228916" y="298394"/>
                  <a:pt x="3293513" y="204768"/>
                </a:cubicBezTo>
                <a:cubicBezTo>
                  <a:pt x="3328164" y="169321"/>
                  <a:pt x="3398542" y="162057"/>
                  <a:pt x="3504648" y="182950"/>
                </a:cubicBezTo>
                <a:cubicBezTo>
                  <a:pt x="3534722" y="172288"/>
                  <a:pt x="3539299" y="161613"/>
                  <a:pt x="3518354" y="150888"/>
                </a:cubicBezTo>
                <a:cubicBezTo>
                  <a:pt x="3657514" y="124429"/>
                  <a:pt x="3421439" y="51430"/>
                  <a:pt x="3400507" y="31374"/>
                </a:cubicBezTo>
              </a:path>
            </a:pathLst>
          </a:custGeom>
          <a:solidFill>
            <a:srgbClr val="945352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5162589" y="3855918"/>
            <a:ext cx="469365" cy="392317"/>
          </a:xfrm>
          <a:custGeom>
            <a:rect b="b" l="l" r="r" t="t"/>
            <a:pathLst>
              <a:path extrusionOk="0" h="697453" w="834426">
                <a:moveTo>
                  <a:pt x="425748" y="226318"/>
                </a:moveTo>
                <a:cubicBezTo>
                  <a:pt x="415516" y="185344"/>
                  <a:pt x="458242" y="215124"/>
                  <a:pt x="473824" y="227282"/>
                </a:cubicBezTo>
                <a:cubicBezTo>
                  <a:pt x="494288" y="243256"/>
                  <a:pt x="523651" y="210699"/>
                  <a:pt x="529813" y="260992"/>
                </a:cubicBezTo>
                <a:cubicBezTo>
                  <a:pt x="529952" y="262108"/>
                  <a:pt x="530117" y="263148"/>
                  <a:pt x="530295" y="264149"/>
                </a:cubicBezTo>
                <a:cubicBezTo>
                  <a:pt x="539803" y="269512"/>
                  <a:pt x="548920" y="275306"/>
                  <a:pt x="557668" y="281530"/>
                </a:cubicBezTo>
                <a:cubicBezTo>
                  <a:pt x="581618" y="275470"/>
                  <a:pt x="612414" y="253018"/>
                  <a:pt x="615000" y="294398"/>
                </a:cubicBezTo>
                <a:cubicBezTo>
                  <a:pt x="615190" y="297428"/>
                  <a:pt x="610106" y="315190"/>
                  <a:pt x="609954" y="329060"/>
                </a:cubicBezTo>
                <a:cubicBezTo>
                  <a:pt x="614581" y="334372"/>
                  <a:pt x="619057" y="339874"/>
                  <a:pt x="623355" y="345554"/>
                </a:cubicBezTo>
                <a:cubicBezTo>
                  <a:pt x="628807" y="344197"/>
                  <a:pt x="636300" y="339950"/>
                  <a:pt x="646481" y="331608"/>
                </a:cubicBezTo>
                <a:cubicBezTo>
                  <a:pt x="679775" y="304313"/>
                  <a:pt x="716555" y="330049"/>
                  <a:pt x="690627" y="374472"/>
                </a:cubicBezTo>
                <a:cubicBezTo>
                  <a:pt x="687369" y="380025"/>
                  <a:pt x="696041" y="375118"/>
                  <a:pt x="720206" y="376513"/>
                </a:cubicBezTo>
                <a:cubicBezTo>
                  <a:pt x="761995" y="378947"/>
                  <a:pt x="777564" y="400157"/>
                  <a:pt x="775979" y="422673"/>
                </a:cubicBezTo>
                <a:cubicBezTo>
                  <a:pt x="779478" y="418020"/>
                  <a:pt x="782724" y="412810"/>
                  <a:pt x="785678" y="407041"/>
                </a:cubicBezTo>
                <a:cubicBezTo>
                  <a:pt x="789469" y="399688"/>
                  <a:pt x="807485" y="370491"/>
                  <a:pt x="768512" y="267369"/>
                </a:cubicBezTo>
                <a:cubicBezTo>
                  <a:pt x="878460" y="330682"/>
                  <a:pt x="860291" y="576392"/>
                  <a:pt x="643311" y="506385"/>
                </a:cubicBezTo>
                <a:cubicBezTo>
                  <a:pt x="619805" y="511912"/>
                  <a:pt x="597110" y="517009"/>
                  <a:pt x="575202" y="521674"/>
                </a:cubicBezTo>
                <a:cubicBezTo>
                  <a:pt x="573579" y="525516"/>
                  <a:pt x="572007" y="528926"/>
                  <a:pt x="570777" y="531411"/>
                </a:cubicBezTo>
                <a:cubicBezTo>
                  <a:pt x="564438" y="544203"/>
                  <a:pt x="560749" y="551049"/>
                  <a:pt x="551024" y="562586"/>
                </a:cubicBezTo>
                <a:cubicBezTo>
                  <a:pt x="539803" y="575910"/>
                  <a:pt x="535176" y="586483"/>
                  <a:pt x="527391" y="600099"/>
                </a:cubicBezTo>
                <a:cubicBezTo>
                  <a:pt x="508437" y="633176"/>
                  <a:pt x="525870" y="633860"/>
                  <a:pt x="526124" y="653714"/>
                </a:cubicBezTo>
                <a:cubicBezTo>
                  <a:pt x="526377" y="672376"/>
                  <a:pt x="528570" y="683190"/>
                  <a:pt x="518377" y="689161"/>
                </a:cubicBezTo>
                <a:cubicBezTo>
                  <a:pt x="516120" y="690771"/>
                  <a:pt x="513293" y="691887"/>
                  <a:pt x="509768" y="692394"/>
                </a:cubicBezTo>
                <a:cubicBezTo>
                  <a:pt x="503936" y="693814"/>
                  <a:pt x="496126" y="694714"/>
                  <a:pt x="485641" y="695196"/>
                </a:cubicBezTo>
                <a:lnTo>
                  <a:pt x="485552" y="695209"/>
                </a:lnTo>
                <a:cubicBezTo>
                  <a:pt x="484551" y="695576"/>
                  <a:pt x="483308" y="695842"/>
                  <a:pt x="481787" y="695956"/>
                </a:cubicBezTo>
                <a:cubicBezTo>
                  <a:pt x="479061" y="696159"/>
                  <a:pt x="450598" y="698353"/>
                  <a:pt x="452258" y="697453"/>
                </a:cubicBezTo>
                <a:cubicBezTo>
                  <a:pt x="452372" y="697376"/>
                  <a:pt x="452499" y="697300"/>
                  <a:pt x="452613" y="697224"/>
                </a:cubicBezTo>
                <a:cubicBezTo>
                  <a:pt x="443865" y="697326"/>
                  <a:pt x="435637" y="696958"/>
                  <a:pt x="429183" y="695792"/>
                </a:cubicBezTo>
                <a:cubicBezTo>
                  <a:pt x="429031" y="695804"/>
                  <a:pt x="428892" y="695817"/>
                  <a:pt x="428740" y="695817"/>
                </a:cubicBezTo>
                <a:cubicBezTo>
                  <a:pt x="409646" y="696311"/>
                  <a:pt x="406413" y="667862"/>
                  <a:pt x="414870" y="664211"/>
                </a:cubicBezTo>
                <a:cubicBezTo>
                  <a:pt x="415681" y="660382"/>
                  <a:pt x="416987" y="657023"/>
                  <a:pt x="418863" y="654842"/>
                </a:cubicBezTo>
                <a:cubicBezTo>
                  <a:pt x="419218" y="654424"/>
                  <a:pt x="419548" y="653993"/>
                  <a:pt x="419852" y="653549"/>
                </a:cubicBezTo>
                <a:cubicBezTo>
                  <a:pt x="400606" y="655742"/>
                  <a:pt x="377683" y="656186"/>
                  <a:pt x="374590" y="646196"/>
                </a:cubicBezTo>
                <a:cubicBezTo>
                  <a:pt x="371864" y="637385"/>
                  <a:pt x="372054" y="616758"/>
                  <a:pt x="376593" y="609164"/>
                </a:cubicBezTo>
                <a:cubicBezTo>
                  <a:pt x="383160" y="598210"/>
                  <a:pt x="378989" y="577343"/>
                  <a:pt x="372143" y="555410"/>
                </a:cubicBezTo>
                <a:cubicBezTo>
                  <a:pt x="340966" y="558592"/>
                  <a:pt x="312795" y="560189"/>
                  <a:pt x="287590" y="560228"/>
                </a:cubicBezTo>
                <a:cubicBezTo>
                  <a:pt x="285472" y="565628"/>
                  <a:pt x="283418" y="571194"/>
                  <a:pt x="280997" y="577228"/>
                </a:cubicBezTo>
                <a:cubicBezTo>
                  <a:pt x="264604" y="618140"/>
                  <a:pt x="279678" y="618989"/>
                  <a:pt x="279906" y="643546"/>
                </a:cubicBezTo>
                <a:cubicBezTo>
                  <a:pt x="280122" y="666620"/>
                  <a:pt x="282024" y="679995"/>
                  <a:pt x="273212" y="687373"/>
                </a:cubicBezTo>
                <a:cubicBezTo>
                  <a:pt x="271247" y="689364"/>
                  <a:pt x="268787" y="690771"/>
                  <a:pt x="265757" y="691392"/>
                </a:cubicBezTo>
                <a:cubicBezTo>
                  <a:pt x="260698" y="693155"/>
                  <a:pt x="253928" y="694245"/>
                  <a:pt x="244850" y="694853"/>
                </a:cubicBezTo>
                <a:lnTo>
                  <a:pt x="244508" y="694904"/>
                </a:lnTo>
                <a:cubicBezTo>
                  <a:pt x="243849" y="695132"/>
                  <a:pt x="243113" y="695297"/>
                  <a:pt x="242251" y="695386"/>
                </a:cubicBezTo>
                <a:cubicBezTo>
                  <a:pt x="239931" y="695639"/>
                  <a:pt x="215575" y="698315"/>
                  <a:pt x="216121" y="697351"/>
                </a:cubicBezTo>
                <a:cubicBezTo>
                  <a:pt x="207626" y="697503"/>
                  <a:pt x="199728" y="696895"/>
                  <a:pt x="193933" y="694993"/>
                </a:cubicBezTo>
                <a:cubicBezTo>
                  <a:pt x="178250" y="692318"/>
                  <a:pt x="177996" y="665213"/>
                  <a:pt x="183461" y="657517"/>
                </a:cubicBezTo>
                <a:cubicBezTo>
                  <a:pt x="183689" y="655831"/>
                  <a:pt x="183968" y="654208"/>
                  <a:pt x="184298" y="652700"/>
                </a:cubicBezTo>
                <a:cubicBezTo>
                  <a:pt x="180215" y="653815"/>
                  <a:pt x="175030" y="654563"/>
                  <a:pt x="168450" y="654994"/>
                </a:cubicBezTo>
                <a:lnTo>
                  <a:pt x="169375" y="654855"/>
                </a:lnTo>
                <a:cubicBezTo>
                  <a:pt x="169248" y="655058"/>
                  <a:pt x="169109" y="655235"/>
                  <a:pt x="168957" y="655375"/>
                </a:cubicBezTo>
                <a:lnTo>
                  <a:pt x="168437" y="654994"/>
                </a:lnTo>
                <a:cubicBezTo>
                  <a:pt x="148202" y="657809"/>
                  <a:pt x="119612" y="659812"/>
                  <a:pt x="116113" y="648541"/>
                </a:cubicBezTo>
                <a:cubicBezTo>
                  <a:pt x="113387" y="639717"/>
                  <a:pt x="113564" y="619103"/>
                  <a:pt x="118103" y="611522"/>
                </a:cubicBezTo>
                <a:cubicBezTo>
                  <a:pt x="130579" y="590680"/>
                  <a:pt x="104283" y="534022"/>
                  <a:pt x="94483" y="502315"/>
                </a:cubicBezTo>
                <a:cubicBezTo>
                  <a:pt x="-50305" y="397127"/>
                  <a:pt x="-13512" y="195600"/>
                  <a:pt x="96968" y="76111"/>
                </a:cubicBezTo>
                <a:cubicBezTo>
                  <a:pt x="112436" y="54229"/>
                  <a:pt x="134750" y="41856"/>
                  <a:pt x="160069" y="36442"/>
                </a:cubicBezTo>
                <a:cubicBezTo>
                  <a:pt x="140151" y="12076"/>
                  <a:pt x="173001" y="-19466"/>
                  <a:pt x="182484" y="14091"/>
                </a:cubicBezTo>
                <a:cubicBezTo>
                  <a:pt x="191220" y="44924"/>
                  <a:pt x="207778" y="2669"/>
                  <a:pt x="215322" y="336"/>
                </a:cubicBezTo>
                <a:cubicBezTo>
                  <a:pt x="232197" y="-4874"/>
                  <a:pt x="225097" y="39739"/>
                  <a:pt x="251329" y="19758"/>
                </a:cubicBezTo>
                <a:cubicBezTo>
                  <a:pt x="291672" y="-10984"/>
                  <a:pt x="261307" y="30801"/>
                  <a:pt x="278246" y="54458"/>
                </a:cubicBezTo>
                <a:cubicBezTo>
                  <a:pt x="335362" y="134239"/>
                  <a:pt x="202694" y="113181"/>
                  <a:pt x="161033" y="101835"/>
                </a:cubicBezTo>
                <a:cubicBezTo>
                  <a:pt x="109355" y="193825"/>
                  <a:pt x="105399" y="316661"/>
                  <a:pt x="165496" y="389343"/>
                </a:cubicBezTo>
                <a:cubicBezTo>
                  <a:pt x="203823" y="316940"/>
                  <a:pt x="251367" y="268612"/>
                  <a:pt x="308180" y="244372"/>
                </a:cubicBezTo>
                <a:cubicBezTo>
                  <a:pt x="343730" y="228867"/>
                  <a:pt x="382920" y="222845"/>
                  <a:pt x="425748" y="226318"/>
                </a:cubicBezTo>
              </a:path>
            </a:pathLst>
          </a:custGeom>
          <a:solidFill>
            <a:srgbClr val="945352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988" y="868680"/>
            <a:ext cx="4279392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1" name="Google Shape;151;p2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606" l="0" r="606" t="0"/>
          <a:stretch/>
        </p:blipFill>
        <p:spPr>
          <a:xfrm>
            <a:off x="7170075" y="0"/>
            <a:ext cx="1973925" cy="197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-30000" y="-30000"/>
            <a:ext cx="4131000" cy="5221500"/>
          </a:xfrm>
          <a:prstGeom prst="rect">
            <a:avLst/>
          </a:prstGeom>
          <a:solidFill>
            <a:srgbClr val="CF9494"/>
          </a:solidFill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484" l="625" r="129" t="672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594360" y="1325880"/>
            <a:ext cx="3474300" cy="264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inzel"/>
              <a:buAutoNum type="arabicPeriod"/>
            </a:pPr>
            <a:r>
              <a:rPr b="1" i="1" lang="en" sz="1600" u="sng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Navigation</a:t>
            </a:r>
            <a:endParaRPr b="1" i="1" sz="1600" u="sng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inzel"/>
              <a:buAutoNum type="arabicPeriod"/>
            </a:pPr>
            <a:r>
              <a:rPr b="1" i="1" lang="en" sz="1600" u="sng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</a:t>
            </a:r>
            <a:endParaRPr b="1" i="1" sz="1600" u="sng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inzel"/>
              <a:buAutoNum type="arabicPeriod"/>
            </a:pPr>
            <a:r>
              <a:rPr b="1" i="1" lang="en" sz="1600" u="sng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Food Stands</a:t>
            </a:r>
            <a:endParaRPr b="1" i="1" sz="1600" u="sng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inzel"/>
              <a:buAutoNum type="arabicPeriod"/>
            </a:pPr>
            <a:r>
              <a:rPr b="1" i="1" lang="en" sz="1600" u="sng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Dessert Stand</a:t>
            </a:r>
            <a:endParaRPr b="1" i="1" sz="1600" u="sng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inzel"/>
              <a:buAutoNum type="arabicPeriod"/>
            </a:pPr>
            <a:r>
              <a:rPr b="1" i="1" lang="en" sz="1600" u="sng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Drink Stand</a:t>
            </a:r>
            <a:endParaRPr b="1" i="1" sz="1600" u="sng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inzel"/>
              <a:buAutoNum type="arabicPeriod"/>
            </a:pPr>
            <a:r>
              <a:rPr b="1" i="1" lang="en" sz="1600" u="sng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Gift Shop</a:t>
            </a:r>
            <a:endParaRPr b="1" i="1" sz="1600" u="sng">
              <a:solidFill>
                <a:schemeClr val="dk1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Each stand has a </a:t>
            </a:r>
            <a:r>
              <a:rPr b="1" i="1" lang="en" sz="16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rPr>
              <a:t>Shopping Cart</a:t>
            </a:r>
            <a:endParaRPr b="1" i="1" sz="1600" u="sng">
              <a:solidFill>
                <a:schemeClr val="dk1"/>
              </a:solidFill>
              <a:latin typeface="Cormorant"/>
              <a:ea typeface="Cormorant"/>
              <a:cs typeface="Cormorant"/>
              <a:sym typeface="Cormorant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5573" y="49488"/>
            <a:ext cx="1644772" cy="283580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23796" y="518478"/>
            <a:ext cx="1645018" cy="283580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36483" y="948444"/>
            <a:ext cx="1644513" cy="283580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80560" y="1438766"/>
            <a:ext cx="1643247" cy="283580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24630" y="2743200"/>
            <a:ext cx="1165258" cy="1165253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46913" y="3331409"/>
            <a:ext cx="1162685" cy="116268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16">
            <a:alphaModFix/>
          </a:blip>
          <a:srcRect b="0" l="16666" r="16666" t="0"/>
          <a:stretch/>
        </p:blipFill>
        <p:spPr>
          <a:xfrm>
            <a:off x="6035040" y="3908453"/>
            <a:ext cx="1162680" cy="116268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5800" y="457200"/>
            <a:ext cx="2274418" cy="5943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67" name="Google Shape;167;p21"/>
          <p:cNvGrpSpPr/>
          <p:nvPr/>
        </p:nvGrpSpPr>
        <p:grpSpPr>
          <a:xfrm>
            <a:off x="1497540" y="3931920"/>
            <a:ext cx="1051560" cy="914400"/>
            <a:chOff x="1325880" y="3977640"/>
            <a:chExt cx="1051560" cy="914400"/>
          </a:xfrm>
        </p:grpSpPr>
        <p:pic>
          <p:nvPicPr>
            <p:cNvPr id="168" name="Google Shape;168;p21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325880" y="3977640"/>
              <a:ext cx="1051560" cy="914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69" name="Google Shape;169;p21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663679" y="4006088"/>
              <a:ext cx="502922" cy="50292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3896925" y="6775"/>
            <a:ext cx="5247000" cy="5143500"/>
          </a:xfrm>
          <a:prstGeom prst="rect">
            <a:avLst/>
          </a:prstGeom>
          <a:solidFill>
            <a:srgbClr val="CF949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9349540" cy="53492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2" y="125730"/>
            <a:ext cx="8576497" cy="48920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00" y="262890"/>
            <a:ext cx="8102001" cy="46177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246" y="354329"/>
            <a:ext cx="7807508" cy="44348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900" y="491490"/>
            <a:ext cx="7274199" cy="4160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